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21" r:id="rId2"/>
    <p:sldMasterId id="2147483724" r:id="rId3"/>
  </p:sldMasterIdLst>
  <p:sldIdLst>
    <p:sldId id="258" r:id="rId4"/>
    <p:sldId id="304" r:id="rId5"/>
    <p:sldId id="305" r:id="rId6"/>
    <p:sldId id="306" r:id="rId7"/>
    <p:sldId id="256" r:id="rId8"/>
    <p:sldId id="271" r:id="rId9"/>
    <p:sldId id="259" r:id="rId10"/>
    <p:sldId id="297" r:id="rId11"/>
    <p:sldId id="260" r:id="rId12"/>
    <p:sldId id="296" r:id="rId13"/>
    <p:sldId id="261" r:id="rId14"/>
    <p:sldId id="295" r:id="rId15"/>
    <p:sldId id="262" r:id="rId16"/>
    <p:sldId id="294" r:id="rId17"/>
    <p:sldId id="263" r:id="rId18"/>
    <p:sldId id="293" r:id="rId19"/>
    <p:sldId id="264" r:id="rId20"/>
    <p:sldId id="292" r:id="rId21"/>
    <p:sldId id="265" r:id="rId22"/>
    <p:sldId id="274" r:id="rId23"/>
    <p:sldId id="277" r:id="rId24"/>
    <p:sldId id="291" r:id="rId25"/>
    <p:sldId id="273" r:id="rId26"/>
    <p:sldId id="276" r:id="rId27"/>
    <p:sldId id="275" r:id="rId28"/>
    <p:sldId id="307" r:id="rId29"/>
    <p:sldId id="266" r:id="rId30"/>
    <p:sldId id="278" r:id="rId31"/>
    <p:sldId id="308" r:id="rId32"/>
    <p:sldId id="289" r:id="rId33"/>
    <p:sldId id="267" r:id="rId34"/>
    <p:sldId id="279" r:id="rId35"/>
    <p:sldId id="280" r:id="rId36"/>
    <p:sldId id="281" r:id="rId37"/>
    <p:sldId id="282" r:id="rId38"/>
    <p:sldId id="283" r:id="rId39"/>
    <p:sldId id="284" r:id="rId40"/>
    <p:sldId id="285" r:id="rId41"/>
    <p:sldId id="286" r:id="rId42"/>
    <p:sldId id="287" r:id="rId43"/>
    <p:sldId id="288" r:id="rId44"/>
    <p:sldId id="268" r:id="rId45"/>
    <p:sldId id="299" r:id="rId46"/>
    <p:sldId id="269" r:id="rId47"/>
    <p:sldId id="300" r:id="rId48"/>
    <p:sldId id="270" r:id="rId49"/>
    <p:sldId id="298" r:id="rId50"/>
    <p:sldId id="290" r:id="rId51"/>
    <p:sldId id="301" r:id="rId52"/>
    <p:sldId id="272" r:id="rId5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6" d="100"/>
          <a:sy n="86" d="100"/>
        </p:scale>
        <p:origin x="55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a:off x="-200" y="1499600"/>
            <a:ext cx="12192000" cy="38588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1562000" y="2022633"/>
            <a:ext cx="9068000" cy="1920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300"/>
              <a:buFont typeface="Playfair Display"/>
              <a:buNone/>
              <a:defRPr sz="5733" b="1">
                <a:solidFill>
                  <a:schemeClr val="lt1"/>
                </a:solidFill>
                <a:latin typeface="Playfair Display"/>
                <a:ea typeface="Playfair Display"/>
                <a:cs typeface="Playfair Display"/>
                <a:sym typeface="Playfair Display"/>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2" name="Google Shape;12;p2"/>
          <p:cNvSpPr txBox="1">
            <a:spLocks noGrp="1"/>
          </p:cNvSpPr>
          <p:nvPr>
            <p:ph type="subTitle" idx="1"/>
          </p:nvPr>
        </p:nvSpPr>
        <p:spPr>
          <a:xfrm>
            <a:off x="1854200" y="3942967"/>
            <a:ext cx="84836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900"/>
              <a:buFont typeface="Montserrat Medium"/>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2pPr>
            <a:lvl3pPr lvl="2" algn="ctr">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3pPr>
            <a:lvl4pPr lvl="3" algn="ctr">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4pPr>
            <a:lvl5pPr lvl="4" algn="ctr">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5pPr>
            <a:lvl6pPr lvl="5" algn="ctr">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6pPr>
            <a:lvl7pPr lvl="6" algn="ctr">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7pPr>
            <a:lvl8pPr lvl="7" algn="ctr">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8pPr>
            <a:lvl9pPr lvl="8" algn="ctr">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9pPr>
          </a:lstStyle>
          <a:p>
            <a:r>
              <a:rPr lang="en-US"/>
              <a:t>Click to edit Master subtitle style</a:t>
            </a:r>
            <a:endParaRPr/>
          </a:p>
        </p:txBody>
      </p:sp>
      <p:sp>
        <p:nvSpPr>
          <p:cNvPr id="13" name="Google Shape;13;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F48327E-CEDF-4A57-8A5B-B53A8812F693}" type="slidenum">
              <a:rPr lang="en-US" smtClean="0"/>
              <a:t>‹#›</a:t>
            </a:fld>
            <a:endParaRPr lang="en-US"/>
          </a:p>
        </p:txBody>
      </p:sp>
      <p:sp>
        <p:nvSpPr>
          <p:cNvPr id="14" name="Google Shape;14;p2"/>
          <p:cNvSpPr/>
          <p:nvPr/>
        </p:nvSpPr>
        <p:spPr>
          <a:xfrm rot="5400000">
            <a:off x="-889600" y="5006984"/>
            <a:ext cx="27404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rot="10800000">
            <a:off x="9456800" y="1263833"/>
            <a:ext cx="2735200" cy="4692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63573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
        <p:cNvGrpSpPr/>
        <p:nvPr/>
      </p:nvGrpSpPr>
      <p:grpSpPr>
        <a:xfrm>
          <a:off x="0" y="0"/>
          <a:ext cx="0" cy="0"/>
          <a:chOff x="0" y="0"/>
          <a:chExt cx="0" cy="0"/>
        </a:xfrm>
      </p:grpSpPr>
      <p:sp>
        <p:nvSpPr>
          <p:cNvPr id="64" name="Google Shape;64;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5"/>
              </a:buClr>
              <a:buSzPts val="20000"/>
              <a:buNone/>
              <a:defRPr sz="14266">
                <a:solidFill>
                  <a:schemeClr val="accent5"/>
                </a:solidFill>
              </a:defRPr>
            </a:lvl1pPr>
            <a:lvl2pPr lvl="1" algn="ctr">
              <a:spcBef>
                <a:spcPts val="0"/>
              </a:spcBef>
              <a:spcAft>
                <a:spcPts val="0"/>
              </a:spcAft>
              <a:buSzPts val="20000"/>
              <a:buNone/>
              <a:defRPr sz="26666"/>
            </a:lvl2pPr>
            <a:lvl3pPr lvl="2" algn="ctr">
              <a:spcBef>
                <a:spcPts val="0"/>
              </a:spcBef>
              <a:spcAft>
                <a:spcPts val="0"/>
              </a:spcAft>
              <a:buSzPts val="20000"/>
              <a:buNone/>
              <a:defRPr sz="26666"/>
            </a:lvl3pPr>
            <a:lvl4pPr lvl="3" algn="ctr">
              <a:spcBef>
                <a:spcPts val="0"/>
              </a:spcBef>
              <a:spcAft>
                <a:spcPts val="0"/>
              </a:spcAft>
              <a:buSzPts val="20000"/>
              <a:buNone/>
              <a:defRPr sz="26666"/>
            </a:lvl4pPr>
            <a:lvl5pPr lvl="4" algn="ctr">
              <a:spcBef>
                <a:spcPts val="0"/>
              </a:spcBef>
              <a:spcAft>
                <a:spcPts val="0"/>
              </a:spcAft>
              <a:buSzPts val="20000"/>
              <a:buNone/>
              <a:defRPr sz="26666"/>
            </a:lvl5pPr>
            <a:lvl6pPr lvl="5" algn="ctr">
              <a:spcBef>
                <a:spcPts val="0"/>
              </a:spcBef>
              <a:spcAft>
                <a:spcPts val="0"/>
              </a:spcAft>
              <a:buSzPts val="20000"/>
              <a:buNone/>
              <a:defRPr sz="26666"/>
            </a:lvl6pPr>
            <a:lvl7pPr lvl="6" algn="ctr">
              <a:spcBef>
                <a:spcPts val="0"/>
              </a:spcBef>
              <a:spcAft>
                <a:spcPts val="0"/>
              </a:spcAft>
              <a:buSzPts val="20000"/>
              <a:buNone/>
              <a:defRPr sz="26666"/>
            </a:lvl7pPr>
            <a:lvl8pPr lvl="7" algn="ctr">
              <a:spcBef>
                <a:spcPts val="0"/>
              </a:spcBef>
              <a:spcAft>
                <a:spcPts val="0"/>
              </a:spcAft>
              <a:buSzPts val="20000"/>
              <a:buNone/>
              <a:defRPr sz="26666"/>
            </a:lvl8pPr>
            <a:lvl9pPr lvl="8" algn="ctr">
              <a:spcBef>
                <a:spcPts val="0"/>
              </a:spcBef>
              <a:spcAft>
                <a:spcPts val="0"/>
              </a:spcAft>
              <a:buSzPts val="20000"/>
              <a:buNone/>
              <a:defRPr sz="26666"/>
            </a:lvl9pPr>
          </a:lstStyle>
          <a:p>
            <a:r>
              <a:t>xx%</a:t>
            </a:r>
          </a:p>
        </p:txBody>
      </p:sp>
      <p:sp>
        <p:nvSpPr>
          <p:cNvPr id="65" name="Google Shape;65;p11"/>
          <p:cNvSpPr txBox="1">
            <a:spLocks noGrp="1"/>
          </p:cNvSpPr>
          <p:nvPr>
            <p:ph type="body" idx="1"/>
          </p:nvPr>
        </p:nvSpPr>
        <p:spPr>
          <a:xfrm>
            <a:off x="415600" y="4092833"/>
            <a:ext cx="11360800" cy="1734400"/>
          </a:xfrm>
          <a:prstGeom prst="rect">
            <a:avLst/>
          </a:prstGeom>
        </p:spPr>
        <p:txBody>
          <a:bodyPr spcFirstLastPara="1" wrap="square" lIns="91425" tIns="91425" rIns="91425" bIns="91425" anchor="t" anchorCtr="0">
            <a:noAutofit/>
          </a:bodyPr>
          <a:lstStyle>
            <a:lvl1pPr marL="609585" lvl="0" indent="-499521" algn="ctr">
              <a:spcBef>
                <a:spcPts val="0"/>
              </a:spcBef>
              <a:spcAft>
                <a:spcPts val="0"/>
              </a:spcAft>
              <a:buSzPts val="2300"/>
              <a:buChar char="●"/>
              <a:defRPr sz="3067"/>
            </a:lvl1pPr>
            <a:lvl2pPr marL="1219170" lvl="1" indent="-465655" algn="ctr">
              <a:spcBef>
                <a:spcPts val="2133"/>
              </a:spcBef>
              <a:spcAft>
                <a:spcPts val="0"/>
              </a:spcAft>
              <a:buSzPts val="1900"/>
              <a:buChar char="○"/>
              <a:defRPr sz="2533"/>
            </a:lvl2pPr>
            <a:lvl3pPr marL="1828754" lvl="2" indent="-465655" algn="ctr">
              <a:spcBef>
                <a:spcPts val="2133"/>
              </a:spcBef>
              <a:spcAft>
                <a:spcPts val="0"/>
              </a:spcAft>
              <a:buSzPts val="1900"/>
              <a:buChar char="■"/>
              <a:defRPr sz="2533"/>
            </a:lvl3pPr>
            <a:lvl4pPr marL="2438339" lvl="3" indent="-465655" algn="ctr">
              <a:spcBef>
                <a:spcPts val="2133"/>
              </a:spcBef>
              <a:spcAft>
                <a:spcPts val="0"/>
              </a:spcAft>
              <a:buSzPts val="1900"/>
              <a:buChar char="●"/>
              <a:defRPr sz="2533"/>
            </a:lvl4pPr>
            <a:lvl5pPr marL="3047924" lvl="4" indent="-465655" algn="ctr">
              <a:spcBef>
                <a:spcPts val="2133"/>
              </a:spcBef>
              <a:spcAft>
                <a:spcPts val="0"/>
              </a:spcAft>
              <a:buSzPts val="1900"/>
              <a:buChar char="○"/>
              <a:defRPr sz="2533"/>
            </a:lvl5pPr>
            <a:lvl6pPr marL="3657509" lvl="5" indent="-465655" algn="ctr">
              <a:spcBef>
                <a:spcPts val="2133"/>
              </a:spcBef>
              <a:spcAft>
                <a:spcPts val="0"/>
              </a:spcAft>
              <a:buSzPts val="1900"/>
              <a:buChar char="■"/>
              <a:defRPr sz="2533"/>
            </a:lvl6pPr>
            <a:lvl7pPr marL="4267093" lvl="6" indent="-465655" algn="ctr">
              <a:spcBef>
                <a:spcPts val="2133"/>
              </a:spcBef>
              <a:spcAft>
                <a:spcPts val="0"/>
              </a:spcAft>
              <a:buSzPts val="1900"/>
              <a:buChar char="●"/>
              <a:defRPr sz="2533"/>
            </a:lvl7pPr>
            <a:lvl8pPr marL="4876678" lvl="7" indent="-465655" algn="ctr">
              <a:spcBef>
                <a:spcPts val="2133"/>
              </a:spcBef>
              <a:spcAft>
                <a:spcPts val="0"/>
              </a:spcAft>
              <a:buSzPts val="1900"/>
              <a:buChar char="○"/>
              <a:defRPr sz="2533"/>
            </a:lvl8pPr>
            <a:lvl9pPr marL="5486263" lvl="8" indent="-465655" algn="ctr">
              <a:spcBef>
                <a:spcPts val="2133"/>
              </a:spcBef>
              <a:spcAft>
                <a:spcPts val="2133"/>
              </a:spcAft>
              <a:buSzPts val="1900"/>
              <a:buChar char="■"/>
              <a:defRPr sz="2533"/>
            </a:lvl9pPr>
          </a:lstStyle>
          <a:p>
            <a:pPr lvl="0"/>
            <a:r>
              <a:rPr lang="en-US"/>
              <a:t>Click to edit Master text styles</a:t>
            </a:r>
          </a:p>
        </p:txBody>
      </p:sp>
      <p:sp>
        <p:nvSpPr>
          <p:cNvPr id="66" name="Google Shape;66;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F48327E-CEDF-4A57-8A5B-B53A8812F693}" type="slidenum">
              <a:rPr lang="en-US" smtClean="0"/>
              <a:t>‹#›</a:t>
            </a:fld>
            <a:endParaRPr lang="en-US"/>
          </a:p>
        </p:txBody>
      </p:sp>
      <p:sp>
        <p:nvSpPr>
          <p:cNvPr id="67" name="Google Shape;67;p11"/>
          <p:cNvSpPr/>
          <p:nvPr/>
        </p:nvSpPr>
        <p:spPr>
          <a:xfrm rot="5400000">
            <a:off x="11107600" y="5746367"/>
            <a:ext cx="1343600" cy="9616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11"/>
          <p:cNvSpPr/>
          <p:nvPr/>
        </p:nvSpPr>
        <p:spPr>
          <a:xfrm rot="10800000">
            <a:off x="0" y="8"/>
            <a:ext cx="42528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4300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6019800" y="3175000"/>
            <a:ext cx="5176000" cy="75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700"/>
              <a:buNone/>
              <a:defRPr sz="4800">
                <a:solidFill>
                  <a:schemeClr val="accent2"/>
                </a:solidFill>
              </a:defRPr>
            </a:lvl1pPr>
            <a:lvl2pPr lvl="1" algn="r" rtl="0">
              <a:spcBef>
                <a:spcPts val="0"/>
              </a:spcBef>
              <a:spcAft>
                <a:spcPts val="0"/>
              </a:spcAft>
              <a:buClr>
                <a:schemeClr val="accent2"/>
              </a:buClr>
              <a:buSzPts val="3600"/>
              <a:buNone/>
              <a:defRPr sz="4800">
                <a:solidFill>
                  <a:schemeClr val="accent2"/>
                </a:solidFill>
              </a:defRPr>
            </a:lvl2pPr>
            <a:lvl3pPr lvl="2" algn="r" rtl="0">
              <a:spcBef>
                <a:spcPts val="0"/>
              </a:spcBef>
              <a:spcAft>
                <a:spcPts val="0"/>
              </a:spcAft>
              <a:buClr>
                <a:schemeClr val="accent2"/>
              </a:buClr>
              <a:buSzPts val="3600"/>
              <a:buNone/>
              <a:defRPr sz="4800">
                <a:solidFill>
                  <a:schemeClr val="accent2"/>
                </a:solidFill>
              </a:defRPr>
            </a:lvl3pPr>
            <a:lvl4pPr lvl="3" algn="r" rtl="0">
              <a:spcBef>
                <a:spcPts val="0"/>
              </a:spcBef>
              <a:spcAft>
                <a:spcPts val="0"/>
              </a:spcAft>
              <a:buClr>
                <a:schemeClr val="accent2"/>
              </a:buClr>
              <a:buSzPts val="3600"/>
              <a:buNone/>
              <a:defRPr sz="4800">
                <a:solidFill>
                  <a:schemeClr val="accent2"/>
                </a:solidFill>
              </a:defRPr>
            </a:lvl4pPr>
            <a:lvl5pPr lvl="4" algn="r" rtl="0">
              <a:spcBef>
                <a:spcPts val="0"/>
              </a:spcBef>
              <a:spcAft>
                <a:spcPts val="0"/>
              </a:spcAft>
              <a:buClr>
                <a:schemeClr val="accent2"/>
              </a:buClr>
              <a:buSzPts val="3600"/>
              <a:buNone/>
              <a:defRPr sz="4800">
                <a:solidFill>
                  <a:schemeClr val="accent2"/>
                </a:solidFill>
              </a:defRPr>
            </a:lvl5pPr>
            <a:lvl6pPr lvl="5" algn="r" rtl="0">
              <a:spcBef>
                <a:spcPts val="0"/>
              </a:spcBef>
              <a:spcAft>
                <a:spcPts val="0"/>
              </a:spcAft>
              <a:buClr>
                <a:schemeClr val="accent2"/>
              </a:buClr>
              <a:buSzPts val="3600"/>
              <a:buNone/>
              <a:defRPr sz="4800">
                <a:solidFill>
                  <a:schemeClr val="accent2"/>
                </a:solidFill>
              </a:defRPr>
            </a:lvl6pPr>
            <a:lvl7pPr lvl="6" algn="r" rtl="0">
              <a:spcBef>
                <a:spcPts val="0"/>
              </a:spcBef>
              <a:spcAft>
                <a:spcPts val="0"/>
              </a:spcAft>
              <a:buClr>
                <a:schemeClr val="accent2"/>
              </a:buClr>
              <a:buSzPts val="3600"/>
              <a:buNone/>
              <a:defRPr sz="4800">
                <a:solidFill>
                  <a:schemeClr val="accent2"/>
                </a:solidFill>
              </a:defRPr>
            </a:lvl7pPr>
            <a:lvl8pPr lvl="7" algn="r" rtl="0">
              <a:spcBef>
                <a:spcPts val="0"/>
              </a:spcBef>
              <a:spcAft>
                <a:spcPts val="0"/>
              </a:spcAft>
              <a:buClr>
                <a:schemeClr val="accent2"/>
              </a:buClr>
              <a:buSzPts val="3600"/>
              <a:buNone/>
              <a:defRPr sz="4800">
                <a:solidFill>
                  <a:schemeClr val="accent2"/>
                </a:solidFill>
              </a:defRPr>
            </a:lvl8pPr>
            <a:lvl9pPr lvl="8" algn="r" rtl="0">
              <a:spcBef>
                <a:spcPts val="0"/>
              </a:spcBef>
              <a:spcAft>
                <a:spcPts val="0"/>
              </a:spcAft>
              <a:buClr>
                <a:schemeClr val="accent2"/>
              </a:buClr>
              <a:buSzPts val="3600"/>
              <a:buNone/>
              <a:defRPr sz="4800">
                <a:solidFill>
                  <a:schemeClr val="accent2"/>
                </a:solidFill>
              </a:defRPr>
            </a:lvl9pPr>
          </a:lstStyle>
          <a:p>
            <a:r>
              <a:rPr lang="en-US"/>
              <a:t>Click to edit Master title style</a:t>
            </a:r>
            <a:endParaRPr/>
          </a:p>
        </p:txBody>
      </p:sp>
      <p:sp>
        <p:nvSpPr>
          <p:cNvPr id="72" name="Google Shape;72;p13"/>
          <p:cNvSpPr txBox="1">
            <a:spLocks noGrp="1"/>
          </p:cNvSpPr>
          <p:nvPr>
            <p:ph type="subTitle" idx="1"/>
          </p:nvPr>
        </p:nvSpPr>
        <p:spPr>
          <a:xfrm>
            <a:off x="6309200" y="3931000"/>
            <a:ext cx="4597200" cy="8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700"/>
              <a:buFont typeface="Montserrat Medium"/>
              <a:buNone/>
              <a:defRPr>
                <a:solidFill>
                  <a:schemeClr val="accent2"/>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2"/>
              </a:buClr>
              <a:buSzPts val="1900"/>
              <a:buFont typeface="Montserrat Medium"/>
              <a:buNone/>
              <a:defRPr sz="2533">
                <a:solidFill>
                  <a:schemeClr val="accent2"/>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2"/>
              </a:buClr>
              <a:buSzPts val="1900"/>
              <a:buFont typeface="Montserrat Medium"/>
              <a:buNone/>
              <a:defRPr sz="2533">
                <a:solidFill>
                  <a:schemeClr val="accent2"/>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2"/>
              </a:buClr>
              <a:buSzPts val="1900"/>
              <a:buFont typeface="Montserrat Medium"/>
              <a:buNone/>
              <a:defRPr sz="2533">
                <a:solidFill>
                  <a:schemeClr val="accent2"/>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2"/>
              </a:buClr>
              <a:buSzPts val="1900"/>
              <a:buFont typeface="Montserrat Medium"/>
              <a:buNone/>
              <a:defRPr sz="2533">
                <a:solidFill>
                  <a:schemeClr val="accent2"/>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2"/>
              </a:buClr>
              <a:buSzPts val="1900"/>
              <a:buFont typeface="Montserrat Medium"/>
              <a:buNone/>
              <a:defRPr sz="2533">
                <a:solidFill>
                  <a:schemeClr val="accent2"/>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2"/>
              </a:buClr>
              <a:buSzPts val="1900"/>
              <a:buFont typeface="Montserrat Medium"/>
              <a:buNone/>
              <a:defRPr sz="2533">
                <a:solidFill>
                  <a:schemeClr val="accent2"/>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2"/>
              </a:buClr>
              <a:buSzPts val="1900"/>
              <a:buFont typeface="Montserrat Medium"/>
              <a:buNone/>
              <a:defRPr sz="2533">
                <a:solidFill>
                  <a:schemeClr val="accent2"/>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2"/>
              </a:buClr>
              <a:buSzPts val="1900"/>
              <a:buFont typeface="Montserrat Medium"/>
              <a:buNone/>
              <a:defRPr sz="2533">
                <a:solidFill>
                  <a:schemeClr val="accent2"/>
                </a:solidFill>
                <a:latin typeface="Montserrat Medium"/>
                <a:ea typeface="Montserrat Medium"/>
                <a:cs typeface="Montserrat Medium"/>
                <a:sym typeface="Montserrat Medium"/>
              </a:defRPr>
            </a:lvl9pPr>
          </a:lstStyle>
          <a:p>
            <a:r>
              <a:rPr lang="en-US"/>
              <a:t>Click to edit Master subtitle style</a:t>
            </a:r>
            <a:endParaRPr/>
          </a:p>
        </p:txBody>
      </p:sp>
      <p:sp>
        <p:nvSpPr>
          <p:cNvPr id="73" name="Google Shape;73;p13"/>
          <p:cNvSpPr/>
          <p:nvPr/>
        </p:nvSpPr>
        <p:spPr>
          <a:xfrm rot="5400000">
            <a:off x="-191000" y="190984"/>
            <a:ext cx="13436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13"/>
          <p:cNvSpPr txBox="1">
            <a:spLocks noGrp="1"/>
          </p:cNvSpPr>
          <p:nvPr>
            <p:ph type="title" idx="2" hasCustomPrompt="1"/>
          </p:nvPr>
        </p:nvSpPr>
        <p:spPr>
          <a:xfrm>
            <a:off x="7739400" y="2045400"/>
            <a:ext cx="1736800" cy="112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9600">
                <a:solidFill>
                  <a:schemeClr val="accent3"/>
                </a:solidFill>
              </a:defRPr>
            </a:lvl1pPr>
            <a:lvl2pPr lvl="1" algn="ctr" rtl="0">
              <a:spcBef>
                <a:spcPts val="0"/>
              </a:spcBef>
              <a:spcAft>
                <a:spcPts val="0"/>
              </a:spcAft>
              <a:buClr>
                <a:schemeClr val="accent3"/>
              </a:buClr>
              <a:buSzPts val="6000"/>
              <a:buNone/>
              <a:defRPr sz="8000">
                <a:solidFill>
                  <a:schemeClr val="accent3"/>
                </a:solidFill>
              </a:defRPr>
            </a:lvl2pPr>
            <a:lvl3pPr lvl="2" algn="ctr" rtl="0">
              <a:spcBef>
                <a:spcPts val="0"/>
              </a:spcBef>
              <a:spcAft>
                <a:spcPts val="0"/>
              </a:spcAft>
              <a:buClr>
                <a:schemeClr val="accent3"/>
              </a:buClr>
              <a:buSzPts val="6000"/>
              <a:buNone/>
              <a:defRPr sz="8000">
                <a:solidFill>
                  <a:schemeClr val="accent3"/>
                </a:solidFill>
              </a:defRPr>
            </a:lvl3pPr>
            <a:lvl4pPr lvl="3" algn="ctr" rtl="0">
              <a:spcBef>
                <a:spcPts val="0"/>
              </a:spcBef>
              <a:spcAft>
                <a:spcPts val="0"/>
              </a:spcAft>
              <a:buClr>
                <a:schemeClr val="accent3"/>
              </a:buClr>
              <a:buSzPts val="6000"/>
              <a:buNone/>
              <a:defRPr sz="8000">
                <a:solidFill>
                  <a:schemeClr val="accent3"/>
                </a:solidFill>
              </a:defRPr>
            </a:lvl4pPr>
            <a:lvl5pPr lvl="4" algn="ctr" rtl="0">
              <a:spcBef>
                <a:spcPts val="0"/>
              </a:spcBef>
              <a:spcAft>
                <a:spcPts val="0"/>
              </a:spcAft>
              <a:buClr>
                <a:schemeClr val="accent3"/>
              </a:buClr>
              <a:buSzPts val="6000"/>
              <a:buNone/>
              <a:defRPr sz="8000">
                <a:solidFill>
                  <a:schemeClr val="accent3"/>
                </a:solidFill>
              </a:defRPr>
            </a:lvl5pPr>
            <a:lvl6pPr lvl="5" algn="ctr" rtl="0">
              <a:spcBef>
                <a:spcPts val="0"/>
              </a:spcBef>
              <a:spcAft>
                <a:spcPts val="0"/>
              </a:spcAft>
              <a:buClr>
                <a:schemeClr val="accent3"/>
              </a:buClr>
              <a:buSzPts val="6000"/>
              <a:buNone/>
              <a:defRPr sz="8000">
                <a:solidFill>
                  <a:schemeClr val="accent3"/>
                </a:solidFill>
              </a:defRPr>
            </a:lvl6pPr>
            <a:lvl7pPr lvl="6" algn="ctr" rtl="0">
              <a:spcBef>
                <a:spcPts val="0"/>
              </a:spcBef>
              <a:spcAft>
                <a:spcPts val="0"/>
              </a:spcAft>
              <a:buClr>
                <a:schemeClr val="accent3"/>
              </a:buClr>
              <a:buSzPts val="6000"/>
              <a:buNone/>
              <a:defRPr sz="8000">
                <a:solidFill>
                  <a:schemeClr val="accent3"/>
                </a:solidFill>
              </a:defRPr>
            </a:lvl7pPr>
            <a:lvl8pPr lvl="7" algn="ctr" rtl="0">
              <a:spcBef>
                <a:spcPts val="0"/>
              </a:spcBef>
              <a:spcAft>
                <a:spcPts val="0"/>
              </a:spcAft>
              <a:buClr>
                <a:schemeClr val="accent3"/>
              </a:buClr>
              <a:buSzPts val="6000"/>
              <a:buNone/>
              <a:defRPr sz="8000">
                <a:solidFill>
                  <a:schemeClr val="accent3"/>
                </a:solidFill>
              </a:defRPr>
            </a:lvl8pPr>
            <a:lvl9pPr lvl="8" algn="ctr" rtl="0">
              <a:spcBef>
                <a:spcPts val="0"/>
              </a:spcBef>
              <a:spcAft>
                <a:spcPts val="0"/>
              </a:spcAft>
              <a:buClr>
                <a:schemeClr val="accent3"/>
              </a:buClr>
              <a:buSzPts val="6000"/>
              <a:buNone/>
              <a:defRPr sz="8000">
                <a:solidFill>
                  <a:schemeClr val="accent3"/>
                </a:solidFill>
              </a:defRPr>
            </a:lvl9pPr>
          </a:lstStyle>
          <a:p>
            <a:r>
              <a:t>xx%</a:t>
            </a:r>
          </a:p>
        </p:txBody>
      </p:sp>
      <p:sp>
        <p:nvSpPr>
          <p:cNvPr id="75" name="Google Shape;75;p13"/>
          <p:cNvSpPr/>
          <p:nvPr/>
        </p:nvSpPr>
        <p:spPr>
          <a:xfrm>
            <a:off x="0" y="6100400"/>
            <a:ext cx="6908800" cy="7576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29451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6403200" y="2148467"/>
            <a:ext cx="5176000" cy="75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700"/>
              <a:buNone/>
              <a:defRPr sz="4800">
                <a:solidFill>
                  <a:schemeClr val="accent3"/>
                </a:solidFill>
              </a:defRPr>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r>
              <a:rPr lang="en-US"/>
              <a:t>Click to edit Master title style</a:t>
            </a:r>
            <a:endParaRPr/>
          </a:p>
        </p:txBody>
      </p:sp>
      <p:sp>
        <p:nvSpPr>
          <p:cNvPr id="78" name="Google Shape;78;p14"/>
          <p:cNvSpPr txBox="1">
            <a:spLocks noGrp="1"/>
          </p:cNvSpPr>
          <p:nvPr>
            <p:ph type="subTitle" idx="1"/>
          </p:nvPr>
        </p:nvSpPr>
        <p:spPr>
          <a:xfrm>
            <a:off x="6403200" y="2904467"/>
            <a:ext cx="4597200" cy="8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700"/>
              <a:buFont typeface="Montserrat Medium"/>
              <a:buNone/>
              <a:defRPr>
                <a:solidFill>
                  <a:schemeClr val="accent3"/>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9pPr>
          </a:lstStyle>
          <a:p>
            <a:r>
              <a:rPr lang="en-US"/>
              <a:t>Click to edit Master subtitle style</a:t>
            </a:r>
            <a:endParaRPr/>
          </a:p>
        </p:txBody>
      </p:sp>
      <p:sp>
        <p:nvSpPr>
          <p:cNvPr id="79" name="Google Shape;79;p14"/>
          <p:cNvSpPr txBox="1">
            <a:spLocks noGrp="1"/>
          </p:cNvSpPr>
          <p:nvPr>
            <p:ph type="title" idx="2" hasCustomPrompt="1"/>
          </p:nvPr>
        </p:nvSpPr>
        <p:spPr>
          <a:xfrm>
            <a:off x="6403200" y="1018867"/>
            <a:ext cx="1736800" cy="112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9600">
                <a:solidFill>
                  <a:schemeClr val="accent5"/>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80" name="Google Shape;80;p14"/>
          <p:cNvSpPr/>
          <p:nvPr/>
        </p:nvSpPr>
        <p:spPr>
          <a:xfrm rot="10800000">
            <a:off x="0" y="6132233"/>
            <a:ext cx="4255200" cy="725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 name="Google Shape;81;p14"/>
          <p:cNvSpPr/>
          <p:nvPr/>
        </p:nvSpPr>
        <p:spPr>
          <a:xfrm rot="-5400000">
            <a:off x="9722800" y="1786000"/>
            <a:ext cx="4255200" cy="6832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95974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965300" y="4447200"/>
            <a:ext cx="4597200" cy="75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700"/>
              <a:buNone/>
              <a:defRPr sz="4800">
                <a:solidFill>
                  <a:schemeClr val="accent1"/>
                </a:solidFill>
              </a:defRPr>
            </a:lvl1pPr>
            <a:lvl2pPr lvl="1" algn="r" rtl="0">
              <a:spcBef>
                <a:spcPts val="0"/>
              </a:spcBef>
              <a:spcAft>
                <a:spcPts val="0"/>
              </a:spcAft>
              <a:buClr>
                <a:schemeClr val="accent1"/>
              </a:buClr>
              <a:buSzPts val="3600"/>
              <a:buNone/>
              <a:defRPr sz="4800">
                <a:solidFill>
                  <a:schemeClr val="accent1"/>
                </a:solidFill>
              </a:defRPr>
            </a:lvl2pPr>
            <a:lvl3pPr lvl="2" algn="r" rtl="0">
              <a:spcBef>
                <a:spcPts val="0"/>
              </a:spcBef>
              <a:spcAft>
                <a:spcPts val="0"/>
              </a:spcAft>
              <a:buClr>
                <a:schemeClr val="accent1"/>
              </a:buClr>
              <a:buSzPts val="3600"/>
              <a:buNone/>
              <a:defRPr sz="4800">
                <a:solidFill>
                  <a:schemeClr val="accent1"/>
                </a:solidFill>
              </a:defRPr>
            </a:lvl3pPr>
            <a:lvl4pPr lvl="3" algn="r" rtl="0">
              <a:spcBef>
                <a:spcPts val="0"/>
              </a:spcBef>
              <a:spcAft>
                <a:spcPts val="0"/>
              </a:spcAft>
              <a:buClr>
                <a:schemeClr val="accent1"/>
              </a:buClr>
              <a:buSzPts val="3600"/>
              <a:buNone/>
              <a:defRPr sz="4800">
                <a:solidFill>
                  <a:schemeClr val="accent1"/>
                </a:solidFill>
              </a:defRPr>
            </a:lvl4pPr>
            <a:lvl5pPr lvl="4" algn="r" rtl="0">
              <a:spcBef>
                <a:spcPts val="0"/>
              </a:spcBef>
              <a:spcAft>
                <a:spcPts val="0"/>
              </a:spcAft>
              <a:buClr>
                <a:schemeClr val="accent1"/>
              </a:buClr>
              <a:buSzPts val="3600"/>
              <a:buNone/>
              <a:defRPr sz="4800">
                <a:solidFill>
                  <a:schemeClr val="accent1"/>
                </a:solidFill>
              </a:defRPr>
            </a:lvl5pPr>
            <a:lvl6pPr lvl="5" algn="r" rtl="0">
              <a:spcBef>
                <a:spcPts val="0"/>
              </a:spcBef>
              <a:spcAft>
                <a:spcPts val="0"/>
              </a:spcAft>
              <a:buClr>
                <a:schemeClr val="accent1"/>
              </a:buClr>
              <a:buSzPts val="3600"/>
              <a:buNone/>
              <a:defRPr sz="4800">
                <a:solidFill>
                  <a:schemeClr val="accent1"/>
                </a:solidFill>
              </a:defRPr>
            </a:lvl6pPr>
            <a:lvl7pPr lvl="6" algn="r" rtl="0">
              <a:spcBef>
                <a:spcPts val="0"/>
              </a:spcBef>
              <a:spcAft>
                <a:spcPts val="0"/>
              </a:spcAft>
              <a:buClr>
                <a:schemeClr val="accent1"/>
              </a:buClr>
              <a:buSzPts val="3600"/>
              <a:buNone/>
              <a:defRPr sz="4800">
                <a:solidFill>
                  <a:schemeClr val="accent1"/>
                </a:solidFill>
              </a:defRPr>
            </a:lvl7pPr>
            <a:lvl8pPr lvl="7" algn="r" rtl="0">
              <a:spcBef>
                <a:spcPts val="0"/>
              </a:spcBef>
              <a:spcAft>
                <a:spcPts val="0"/>
              </a:spcAft>
              <a:buClr>
                <a:schemeClr val="accent1"/>
              </a:buClr>
              <a:buSzPts val="3600"/>
              <a:buNone/>
              <a:defRPr sz="4800">
                <a:solidFill>
                  <a:schemeClr val="accent1"/>
                </a:solidFill>
              </a:defRPr>
            </a:lvl8pPr>
            <a:lvl9pPr lvl="8" algn="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84" name="Google Shape;84;p15"/>
          <p:cNvSpPr txBox="1">
            <a:spLocks noGrp="1"/>
          </p:cNvSpPr>
          <p:nvPr>
            <p:ph type="subTitle" idx="1"/>
          </p:nvPr>
        </p:nvSpPr>
        <p:spPr>
          <a:xfrm>
            <a:off x="965300" y="5203200"/>
            <a:ext cx="4597200" cy="8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700"/>
              <a:buFont typeface="Montserrat Medium"/>
              <a:buNone/>
              <a:defRPr>
                <a:solidFill>
                  <a:schemeClr val="accen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1"/>
              </a:buClr>
              <a:buSzPts val="1900"/>
              <a:buFont typeface="Montserrat Medium"/>
              <a:buNone/>
              <a:defRPr sz="2533">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1900"/>
              <a:buFont typeface="Montserrat Medium"/>
              <a:buNone/>
              <a:defRPr sz="2533">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1900"/>
              <a:buFont typeface="Montserrat Medium"/>
              <a:buNone/>
              <a:defRPr sz="2533">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1900"/>
              <a:buFont typeface="Montserrat Medium"/>
              <a:buNone/>
              <a:defRPr sz="2533">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1900"/>
              <a:buFont typeface="Montserrat Medium"/>
              <a:buNone/>
              <a:defRPr sz="2533">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1900"/>
              <a:buFont typeface="Montserrat Medium"/>
              <a:buNone/>
              <a:defRPr sz="2533">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1900"/>
              <a:buFont typeface="Montserrat Medium"/>
              <a:buNone/>
              <a:defRPr sz="2533">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1900"/>
              <a:buFont typeface="Montserrat Medium"/>
              <a:buNone/>
              <a:defRPr sz="2533">
                <a:solidFill>
                  <a:schemeClr val="accent1"/>
                </a:solidFill>
                <a:latin typeface="Montserrat Medium"/>
                <a:ea typeface="Montserrat Medium"/>
                <a:cs typeface="Montserrat Medium"/>
                <a:sym typeface="Montserrat Medium"/>
              </a:defRPr>
            </a:lvl9pPr>
          </a:lstStyle>
          <a:p>
            <a:r>
              <a:rPr lang="en-US"/>
              <a:t>Click to edit Master subtitle style</a:t>
            </a:r>
            <a:endParaRPr/>
          </a:p>
        </p:txBody>
      </p:sp>
      <p:sp>
        <p:nvSpPr>
          <p:cNvPr id="85" name="Google Shape;85;p15"/>
          <p:cNvSpPr txBox="1">
            <a:spLocks noGrp="1"/>
          </p:cNvSpPr>
          <p:nvPr>
            <p:ph type="title" idx="2" hasCustomPrompt="1"/>
          </p:nvPr>
        </p:nvSpPr>
        <p:spPr>
          <a:xfrm>
            <a:off x="965300" y="3317600"/>
            <a:ext cx="1736800" cy="112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6000"/>
              <a:buNone/>
              <a:defRPr sz="9600">
                <a:solidFill>
                  <a:schemeClr val="accent3"/>
                </a:solidFill>
              </a:defRPr>
            </a:lvl1pPr>
            <a:lvl2pPr lvl="1" algn="ctr" rtl="0">
              <a:spcBef>
                <a:spcPts val="0"/>
              </a:spcBef>
              <a:spcAft>
                <a:spcPts val="0"/>
              </a:spcAft>
              <a:buClr>
                <a:schemeClr val="accent3"/>
              </a:buClr>
              <a:buSzPts val="6000"/>
              <a:buNone/>
              <a:defRPr sz="8000">
                <a:solidFill>
                  <a:schemeClr val="accent3"/>
                </a:solidFill>
              </a:defRPr>
            </a:lvl2pPr>
            <a:lvl3pPr lvl="2" algn="ctr" rtl="0">
              <a:spcBef>
                <a:spcPts val="0"/>
              </a:spcBef>
              <a:spcAft>
                <a:spcPts val="0"/>
              </a:spcAft>
              <a:buClr>
                <a:schemeClr val="accent3"/>
              </a:buClr>
              <a:buSzPts val="6000"/>
              <a:buNone/>
              <a:defRPr sz="8000">
                <a:solidFill>
                  <a:schemeClr val="accent3"/>
                </a:solidFill>
              </a:defRPr>
            </a:lvl3pPr>
            <a:lvl4pPr lvl="3" algn="ctr" rtl="0">
              <a:spcBef>
                <a:spcPts val="0"/>
              </a:spcBef>
              <a:spcAft>
                <a:spcPts val="0"/>
              </a:spcAft>
              <a:buClr>
                <a:schemeClr val="accent3"/>
              </a:buClr>
              <a:buSzPts val="6000"/>
              <a:buNone/>
              <a:defRPr sz="8000">
                <a:solidFill>
                  <a:schemeClr val="accent3"/>
                </a:solidFill>
              </a:defRPr>
            </a:lvl4pPr>
            <a:lvl5pPr lvl="4" algn="ctr" rtl="0">
              <a:spcBef>
                <a:spcPts val="0"/>
              </a:spcBef>
              <a:spcAft>
                <a:spcPts val="0"/>
              </a:spcAft>
              <a:buClr>
                <a:schemeClr val="accent3"/>
              </a:buClr>
              <a:buSzPts val="6000"/>
              <a:buNone/>
              <a:defRPr sz="8000">
                <a:solidFill>
                  <a:schemeClr val="accent3"/>
                </a:solidFill>
              </a:defRPr>
            </a:lvl5pPr>
            <a:lvl6pPr lvl="5" algn="ctr" rtl="0">
              <a:spcBef>
                <a:spcPts val="0"/>
              </a:spcBef>
              <a:spcAft>
                <a:spcPts val="0"/>
              </a:spcAft>
              <a:buClr>
                <a:schemeClr val="accent3"/>
              </a:buClr>
              <a:buSzPts val="6000"/>
              <a:buNone/>
              <a:defRPr sz="8000">
                <a:solidFill>
                  <a:schemeClr val="accent3"/>
                </a:solidFill>
              </a:defRPr>
            </a:lvl6pPr>
            <a:lvl7pPr lvl="6" algn="ctr" rtl="0">
              <a:spcBef>
                <a:spcPts val="0"/>
              </a:spcBef>
              <a:spcAft>
                <a:spcPts val="0"/>
              </a:spcAft>
              <a:buClr>
                <a:schemeClr val="accent3"/>
              </a:buClr>
              <a:buSzPts val="6000"/>
              <a:buNone/>
              <a:defRPr sz="8000">
                <a:solidFill>
                  <a:schemeClr val="accent3"/>
                </a:solidFill>
              </a:defRPr>
            </a:lvl7pPr>
            <a:lvl8pPr lvl="7" algn="ctr" rtl="0">
              <a:spcBef>
                <a:spcPts val="0"/>
              </a:spcBef>
              <a:spcAft>
                <a:spcPts val="0"/>
              </a:spcAft>
              <a:buClr>
                <a:schemeClr val="accent3"/>
              </a:buClr>
              <a:buSzPts val="6000"/>
              <a:buNone/>
              <a:defRPr sz="8000">
                <a:solidFill>
                  <a:schemeClr val="accent3"/>
                </a:solidFill>
              </a:defRPr>
            </a:lvl8pPr>
            <a:lvl9pPr lvl="8" algn="ctr" rtl="0">
              <a:spcBef>
                <a:spcPts val="0"/>
              </a:spcBef>
              <a:spcAft>
                <a:spcPts val="0"/>
              </a:spcAft>
              <a:buClr>
                <a:schemeClr val="accent3"/>
              </a:buClr>
              <a:buSzPts val="6000"/>
              <a:buNone/>
              <a:defRPr sz="8000">
                <a:solidFill>
                  <a:schemeClr val="accent3"/>
                </a:solidFill>
              </a:defRPr>
            </a:lvl9pPr>
          </a:lstStyle>
          <a:p>
            <a:r>
              <a:t>xx%</a:t>
            </a:r>
          </a:p>
        </p:txBody>
      </p:sp>
      <p:sp>
        <p:nvSpPr>
          <p:cNvPr id="86" name="Google Shape;86;p15"/>
          <p:cNvSpPr/>
          <p:nvPr/>
        </p:nvSpPr>
        <p:spPr>
          <a:xfrm rot="5400000">
            <a:off x="6893767" y="5007000"/>
            <a:ext cx="27404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15"/>
          <p:cNvSpPr/>
          <p:nvPr/>
        </p:nvSpPr>
        <p:spPr>
          <a:xfrm rot="10800000">
            <a:off x="9456800" y="0"/>
            <a:ext cx="2735200" cy="4692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5892844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6395100" y="3966233"/>
            <a:ext cx="4597200" cy="75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700"/>
              <a:buNone/>
              <a:defRPr sz="4800">
                <a:solidFill>
                  <a:schemeClr val="accent3"/>
                </a:solidFill>
              </a:defRPr>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r>
              <a:rPr lang="en-US"/>
              <a:t>Click to edit Master title style</a:t>
            </a:r>
            <a:endParaRPr/>
          </a:p>
        </p:txBody>
      </p:sp>
      <p:sp>
        <p:nvSpPr>
          <p:cNvPr id="90" name="Google Shape;90;p16"/>
          <p:cNvSpPr txBox="1">
            <a:spLocks noGrp="1"/>
          </p:cNvSpPr>
          <p:nvPr>
            <p:ph type="subTitle" idx="1"/>
          </p:nvPr>
        </p:nvSpPr>
        <p:spPr>
          <a:xfrm>
            <a:off x="6395100" y="4722233"/>
            <a:ext cx="4597200" cy="88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700"/>
              <a:buFont typeface="Montserrat Medium"/>
              <a:buNone/>
              <a:defRPr>
                <a:solidFill>
                  <a:schemeClr val="accent3"/>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9pPr>
          </a:lstStyle>
          <a:p>
            <a:r>
              <a:rPr lang="en-US"/>
              <a:t>Click to edit Master subtitle style</a:t>
            </a:r>
            <a:endParaRPr/>
          </a:p>
        </p:txBody>
      </p:sp>
      <p:sp>
        <p:nvSpPr>
          <p:cNvPr id="91" name="Google Shape;91;p16"/>
          <p:cNvSpPr txBox="1">
            <a:spLocks noGrp="1"/>
          </p:cNvSpPr>
          <p:nvPr>
            <p:ph type="title" idx="2" hasCustomPrompt="1"/>
          </p:nvPr>
        </p:nvSpPr>
        <p:spPr>
          <a:xfrm>
            <a:off x="9255500" y="2836633"/>
            <a:ext cx="1736800" cy="1129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9600">
                <a:solidFill>
                  <a:schemeClr val="accent5"/>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92" name="Google Shape;92;p16"/>
          <p:cNvSpPr/>
          <p:nvPr/>
        </p:nvSpPr>
        <p:spPr>
          <a:xfrm rot="10800000">
            <a:off x="8680000" y="0"/>
            <a:ext cx="3512000" cy="7124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 name="Google Shape;93;p16"/>
          <p:cNvSpPr/>
          <p:nvPr/>
        </p:nvSpPr>
        <p:spPr>
          <a:xfrm rot="10800000">
            <a:off x="0" y="6145600"/>
            <a:ext cx="3512000" cy="712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72948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5">
  <p:cSld name="Section header 5">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3508000" y="3175000"/>
            <a:ext cx="5176000" cy="75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sz="4800">
                <a:solidFill>
                  <a:schemeClr val="accent1"/>
                </a:solidFill>
              </a:defRPr>
            </a:lvl1pPr>
            <a:lvl2pPr lvl="1" algn="r" rtl="0">
              <a:spcBef>
                <a:spcPts val="0"/>
              </a:spcBef>
              <a:spcAft>
                <a:spcPts val="0"/>
              </a:spcAft>
              <a:buClr>
                <a:schemeClr val="accent1"/>
              </a:buClr>
              <a:buSzPts val="3600"/>
              <a:buNone/>
              <a:defRPr sz="4800">
                <a:solidFill>
                  <a:schemeClr val="accent1"/>
                </a:solidFill>
              </a:defRPr>
            </a:lvl2pPr>
            <a:lvl3pPr lvl="2" algn="r" rtl="0">
              <a:spcBef>
                <a:spcPts val="0"/>
              </a:spcBef>
              <a:spcAft>
                <a:spcPts val="0"/>
              </a:spcAft>
              <a:buClr>
                <a:schemeClr val="accent1"/>
              </a:buClr>
              <a:buSzPts val="3600"/>
              <a:buNone/>
              <a:defRPr sz="4800">
                <a:solidFill>
                  <a:schemeClr val="accent1"/>
                </a:solidFill>
              </a:defRPr>
            </a:lvl3pPr>
            <a:lvl4pPr lvl="3" algn="r" rtl="0">
              <a:spcBef>
                <a:spcPts val="0"/>
              </a:spcBef>
              <a:spcAft>
                <a:spcPts val="0"/>
              </a:spcAft>
              <a:buClr>
                <a:schemeClr val="accent1"/>
              </a:buClr>
              <a:buSzPts val="3600"/>
              <a:buNone/>
              <a:defRPr sz="4800">
                <a:solidFill>
                  <a:schemeClr val="accent1"/>
                </a:solidFill>
              </a:defRPr>
            </a:lvl4pPr>
            <a:lvl5pPr lvl="4" algn="r" rtl="0">
              <a:spcBef>
                <a:spcPts val="0"/>
              </a:spcBef>
              <a:spcAft>
                <a:spcPts val="0"/>
              </a:spcAft>
              <a:buClr>
                <a:schemeClr val="accent1"/>
              </a:buClr>
              <a:buSzPts val="3600"/>
              <a:buNone/>
              <a:defRPr sz="4800">
                <a:solidFill>
                  <a:schemeClr val="accent1"/>
                </a:solidFill>
              </a:defRPr>
            </a:lvl5pPr>
            <a:lvl6pPr lvl="5" algn="r" rtl="0">
              <a:spcBef>
                <a:spcPts val="0"/>
              </a:spcBef>
              <a:spcAft>
                <a:spcPts val="0"/>
              </a:spcAft>
              <a:buClr>
                <a:schemeClr val="accent1"/>
              </a:buClr>
              <a:buSzPts val="3600"/>
              <a:buNone/>
              <a:defRPr sz="4800">
                <a:solidFill>
                  <a:schemeClr val="accent1"/>
                </a:solidFill>
              </a:defRPr>
            </a:lvl6pPr>
            <a:lvl7pPr lvl="6" algn="r" rtl="0">
              <a:spcBef>
                <a:spcPts val="0"/>
              </a:spcBef>
              <a:spcAft>
                <a:spcPts val="0"/>
              </a:spcAft>
              <a:buClr>
                <a:schemeClr val="accent1"/>
              </a:buClr>
              <a:buSzPts val="3600"/>
              <a:buNone/>
              <a:defRPr sz="4800">
                <a:solidFill>
                  <a:schemeClr val="accent1"/>
                </a:solidFill>
              </a:defRPr>
            </a:lvl7pPr>
            <a:lvl8pPr lvl="7" algn="r" rtl="0">
              <a:spcBef>
                <a:spcPts val="0"/>
              </a:spcBef>
              <a:spcAft>
                <a:spcPts val="0"/>
              </a:spcAft>
              <a:buClr>
                <a:schemeClr val="accent1"/>
              </a:buClr>
              <a:buSzPts val="3600"/>
              <a:buNone/>
              <a:defRPr sz="4800">
                <a:solidFill>
                  <a:schemeClr val="accent1"/>
                </a:solidFill>
              </a:defRPr>
            </a:lvl8pPr>
            <a:lvl9pPr lvl="8" algn="r" rtl="0">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96" name="Google Shape;96;p17"/>
          <p:cNvSpPr txBox="1">
            <a:spLocks noGrp="1"/>
          </p:cNvSpPr>
          <p:nvPr>
            <p:ph type="subTitle" idx="1"/>
          </p:nvPr>
        </p:nvSpPr>
        <p:spPr>
          <a:xfrm>
            <a:off x="3797400" y="3931000"/>
            <a:ext cx="4597200" cy="8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700"/>
              <a:buFont typeface="Montserrat Medium"/>
              <a:buNone/>
              <a:defRPr>
                <a:solidFill>
                  <a:schemeClr val="accen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1"/>
              </a:buClr>
              <a:buSzPts val="1900"/>
              <a:buFont typeface="Montserrat Medium"/>
              <a:buNone/>
              <a:defRPr sz="2533">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1900"/>
              <a:buFont typeface="Montserrat Medium"/>
              <a:buNone/>
              <a:defRPr sz="2533">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1900"/>
              <a:buFont typeface="Montserrat Medium"/>
              <a:buNone/>
              <a:defRPr sz="2533">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1900"/>
              <a:buFont typeface="Montserrat Medium"/>
              <a:buNone/>
              <a:defRPr sz="2533">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1900"/>
              <a:buFont typeface="Montserrat Medium"/>
              <a:buNone/>
              <a:defRPr sz="2533">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1900"/>
              <a:buFont typeface="Montserrat Medium"/>
              <a:buNone/>
              <a:defRPr sz="2533">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1900"/>
              <a:buFont typeface="Montserrat Medium"/>
              <a:buNone/>
              <a:defRPr sz="2533">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1900"/>
              <a:buFont typeface="Montserrat Medium"/>
              <a:buNone/>
              <a:defRPr sz="2533">
                <a:solidFill>
                  <a:schemeClr val="accent1"/>
                </a:solidFill>
                <a:latin typeface="Montserrat Medium"/>
                <a:ea typeface="Montserrat Medium"/>
                <a:cs typeface="Montserrat Medium"/>
                <a:sym typeface="Montserrat Medium"/>
              </a:defRPr>
            </a:lvl9pPr>
          </a:lstStyle>
          <a:p>
            <a:r>
              <a:rPr lang="en-US"/>
              <a:t>Click to edit Master subtitle style</a:t>
            </a:r>
            <a:endParaRPr/>
          </a:p>
        </p:txBody>
      </p:sp>
      <p:sp>
        <p:nvSpPr>
          <p:cNvPr id="97" name="Google Shape;97;p17"/>
          <p:cNvSpPr txBox="1">
            <a:spLocks noGrp="1"/>
          </p:cNvSpPr>
          <p:nvPr>
            <p:ph type="title" idx="2" hasCustomPrompt="1"/>
          </p:nvPr>
        </p:nvSpPr>
        <p:spPr>
          <a:xfrm>
            <a:off x="5227600" y="2045400"/>
            <a:ext cx="1736800" cy="112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9600">
                <a:solidFill>
                  <a:schemeClr val="accent3"/>
                </a:solidFill>
              </a:defRPr>
            </a:lvl1pPr>
            <a:lvl2pPr lvl="1" algn="ctr" rtl="0">
              <a:spcBef>
                <a:spcPts val="0"/>
              </a:spcBef>
              <a:spcAft>
                <a:spcPts val="0"/>
              </a:spcAft>
              <a:buClr>
                <a:schemeClr val="accent3"/>
              </a:buClr>
              <a:buSzPts val="6000"/>
              <a:buNone/>
              <a:defRPr sz="8000">
                <a:solidFill>
                  <a:schemeClr val="accent3"/>
                </a:solidFill>
              </a:defRPr>
            </a:lvl2pPr>
            <a:lvl3pPr lvl="2" algn="ctr" rtl="0">
              <a:spcBef>
                <a:spcPts val="0"/>
              </a:spcBef>
              <a:spcAft>
                <a:spcPts val="0"/>
              </a:spcAft>
              <a:buClr>
                <a:schemeClr val="accent3"/>
              </a:buClr>
              <a:buSzPts val="6000"/>
              <a:buNone/>
              <a:defRPr sz="8000">
                <a:solidFill>
                  <a:schemeClr val="accent3"/>
                </a:solidFill>
              </a:defRPr>
            </a:lvl3pPr>
            <a:lvl4pPr lvl="3" algn="ctr" rtl="0">
              <a:spcBef>
                <a:spcPts val="0"/>
              </a:spcBef>
              <a:spcAft>
                <a:spcPts val="0"/>
              </a:spcAft>
              <a:buClr>
                <a:schemeClr val="accent3"/>
              </a:buClr>
              <a:buSzPts val="6000"/>
              <a:buNone/>
              <a:defRPr sz="8000">
                <a:solidFill>
                  <a:schemeClr val="accent3"/>
                </a:solidFill>
              </a:defRPr>
            </a:lvl4pPr>
            <a:lvl5pPr lvl="4" algn="ctr" rtl="0">
              <a:spcBef>
                <a:spcPts val="0"/>
              </a:spcBef>
              <a:spcAft>
                <a:spcPts val="0"/>
              </a:spcAft>
              <a:buClr>
                <a:schemeClr val="accent3"/>
              </a:buClr>
              <a:buSzPts val="6000"/>
              <a:buNone/>
              <a:defRPr sz="8000">
                <a:solidFill>
                  <a:schemeClr val="accent3"/>
                </a:solidFill>
              </a:defRPr>
            </a:lvl5pPr>
            <a:lvl6pPr lvl="5" algn="ctr" rtl="0">
              <a:spcBef>
                <a:spcPts val="0"/>
              </a:spcBef>
              <a:spcAft>
                <a:spcPts val="0"/>
              </a:spcAft>
              <a:buClr>
                <a:schemeClr val="accent3"/>
              </a:buClr>
              <a:buSzPts val="6000"/>
              <a:buNone/>
              <a:defRPr sz="8000">
                <a:solidFill>
                  <a:schemeClr val="accent3"/>
                </a:solidFill>
              </a:defRPr>
            </a:lvl6pPr>
            <a:lvl7pPr lvl="6" algn="ctr" rtl="0">
              <a:spcBef>
                <a:spcPts val="0"/>
              </a:spcBef>
              <a:spcAft>
                <a:spcPts val="0"/>
              </a:spcAft>
              <a:buClr>
                <a:schemeClr val="accent3"/>
              </a:buClr>
              <a:buSzPts val="6000"/>
              <a:buNone/>
              <a:defRPr sz="8000">
                <a:solidFill>
                  <a:schemeClr val="accent3"/>
                </a:solidFill>
              </a:defRPr>
            </a:lvl7pPr>
            <a:lvl8pPr lvl="7" algn="ctr" rtl="0">
              <a:spcBef>
                <a:spcPts val="0"/>
              </a:spcBef>
              <a:spcAft>
                <a:spcPts val="0"/>
              </a:spcAft>
              <a:buClr>
                <a:schemeClr val="accent3"/>
              </a:buClr>
              <a:buSzPts val="6000"/>
              <a:buNone/>
              <a:defRPr sz="8000">
                <a:solidFill>
                  <a:schemeClr val="accent3"/>
                </a:solidFill>
              </a:defRPr>
            </a:lvl8pPr>
            <a:lvl9pPr lvl="8" algn="ctr" rtl="0">
              <a:spcBef>
                <a:spcPts val="0"/>
              </a:spcBef>
              <a:spcAft>
                <a:spcPts val="0"/>
              </a:spcAft>
              <a:buClr>
                <a:schemeClr val="accent3"/>
              </a:buClr>
              <a:buSzPts val="6000"/>
              <a:buNone/>
              <a:defRPr sz="8000">
                <a:solidFill>
                  <a:schemeClr val="accent3"/>
                </a:solidFill>
              </a:defRPr>
            </a:lvl9pPr>
          </a:lstStyle>
          <a:p>
            <a:r>
              <a:t>xx%</a:t>
            </a:r>
          </a:p>
        </p:txBody>
      </p:sp>
      <p:sp>
        <p:nvSpPr>
          <p:cNvPr id="98" name="Google Shape;98;p17"/>
          <p:cNvSpPr/>
          <p:nvPr/>
        </p:nvSpPr>
        <p:spPr>
          <a:xfrm rot="10800000">
            <a:off x="9456800" y="6388633"/>
            <a:ext cx="2735200" cy="4692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17"/>
          <p:cNvSpPr/>
          <p:nvPr/>
        </p:nvSpPr>
        <p:spPr>
          <a:xfrm rot="5400000">
            <a:off x="11104400" y="190833"/>
            <a:ext cx="1343600" cy="9616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97250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0"/>
        <p:cNvGrpSpPr/>
        <p:nvPr/>
      </p:nvGrpSpPr>
      <p:grpSpPr>
        <a:xfrm>
          <a:off x="0" y="0"/>
          <a:ext cx="0" cy="0"/>
          <a:chOff x="0" y="0"/>
          <a:chExt cx="0" cy="0"/>
        </a:xfrm>
      </p:grpSpPr>
      <p:sp>
        <p:nvSpPr>
          <p:cNvPr id="101" name="Google Shape;101;p1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DF48327E-CEDF-4A57-8A5B-B53A8812F693}" type="slidenum">
              <a:rPr lang="en-US" smtClean="0"/>
              <a:t>‹#›</a:t>
            </a:fld>
            <a:endParaRPr lang="en-US"/>
          </a:p>
        </p:txBody>
      </p:sp>
      <p:sp>
        <p:nvSpPr>
          <p:cNvPr id="102" name="Google Shape;102;p18"/>
          <p:cNvSpPr txBox="1">
            <a:spLocks noGrp="1"/>
          </p:cNvSpPr>
          <p:nvPr>
            <p:ph type="title"/>
          </p:nvPr>
        </p:nvSpPr>
        <p:spPr>
          <a:xfrm>
            <a:off x="1847000" y="4233767"/>
            <a:ext cx="5337200" cy="77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2800"/>
              <a:buNone/>
              <a:defRPr sz="3467" b="0">
                <a:solidFill>
                  <a:schemeClr val="accent4"/>
                </a:solidFill>
                <a:latin typeface="Playfair Display Medium"/>
                <a:ea typeface="Playfair Display Medium"/>
                <a:cs typeface="Playfair Display Medium"/>
                <a:sym typeface="Playfair Display Medium"/>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103" name="Google Shape;103;p18"/>
          <p:cNvSpPr txBox="1">
            <a:spLocks noGrp="1"/>
          </p:cNvSpPr>
          <p:nvPr>
            <p:ph type="title" idx="2"/>
          </p:nvPr>
        </p:nvSpPr>
        <p:spPr>
          <a:xfrm>
            <a:off x="1847000" y="1528400"/>
            <a:ext cx="5657200" cy="2784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3"/>
              </a:buClr>
              <a:buSzPts val="2800"/>
              <a:buNone/>
              <a:defRPr sz="3067" b="0">
                <a:solidFill>
                  <a:schemeClr val="accent3"/>
                </a:solidFill>
                <a:latin typeface="Montserrat"/>
                <a:ea typeface="Montserrat"/>
                <a:cs typeface="Montserrat"/>
                <a:sym typeface="Montserrat"/>
              </a:defRPr>
            </a:lvl1pPr>
            <a:lvl2pPr lvl="1">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a:r>
              <a:rPr lang="en-US"/>
              <a:t>Click to edit Master title style</a:t>
            </a:r>
            <a:endParaRPr/>
          </a:p>
        </p:txBody>
      </p:sp>
      <p:sp>
        <p:nvSpPr>
          <p:cNvPr id="104" name="Google Shape;104;p18"/>
          <p:cNvSpPr/>
          <p:nvPr/>
        </p:nvSpPr>
        <p:spPr>
          <a:xfrm rot="10800000">
            <a:off x="0" y="6388633"/>
            <a:ext cx="2735200" cy="4692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18"/>
          <p:cNvSpPr/>
          <p:nvPr/>
        </p:nvSpPr>
        <p:spPr>
          <a:xfrm rot="5400000">
            <a:off x="9581200" y="1645441"/>
            <a:ext cx="4252800" cy="9616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228438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5458800" y="4211500"/>
            <a:ext cx="5337200" cy="64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2800"/>
              <a:buNone/>
              <a:defRPr sz="2800">
                <a:solidFill>
                  <a:schemeClr val="accent4"/>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108" name="Google Shape;108;p19"/>
          <p:cNvSpPr txBox="1">
            <a:spLocks noGrp="1"/>
          </p:cNvSpPr>
          <p:nvPr>
            <p:ph type="title" idx="2"/>
          </p:nvPr>
        </p:nvSpPr>
        <p:spPr>
          <a:xfrm>
            <a:off x="5025800" y="1998900"/>
            <a:ext cx="6203200" cy="2212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800"/>
              <a:buNone/>
              <a:defRPr sz="3067" b="0">
                <a:solidFill>
                  <a:schemeClr val="accent3"/>
                </a:solidFill>
                <a:latin typeface="Montserrat"/>
                <a:ea typeface="Montserrat"/>
                <a:cs typeface="Montserrat"/>
                <a:sym typeface="Montserrat"/>
              </a:defRPr>
            </a:lvl1pPr>
            <a:lvl2pPr lvl="1"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a:r>
              <a:rPr lang="en-US"/>
              <a:t>Click to edit Master title style</a:t>
            </a:r>
            <a:endParaRPr/>
          </a:p>
        </p:txBody>
      </p:sp>
      <p:sp>
        <p:nvSpPr>
          <p:cNvPr id="109" name="Google Shape;109;p19"/>
          <p:cNvSpPr/>
          <p:nvPr/>
        </p:nvSpPr>
        <p:spPr>
          <a:xfrm>
            <a:off x="9453200" y="-159"/>
            <a:ext cx="2735200" cy="4692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19"/>
          <p:cNvSpPr/>
          <p:nvPr/>
        </p:nvSpPr>
        <p:spPr>
          <a:xfrm rot="-5400000">
            <a:off x="-1645600" y="4250633"/>
            <a:ext cx="4252800" cy="9616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16048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11"/>
        <p:cNvGrpSpPr/>
        <p:nvPr/>
      </p:nvGrpSpPr>
      <p:grpSpPr>
        <a:xfrm>
          <a:off x="0" y="0"/>
          <a:ext cx="0" cy="0"/>
          <a:chOff x="0" y="0"/>
          <a:chExt cx="0" cy="0"/>
        </a:xfrm>
      </p:grpSpPr>
      <p:sp>
        <p:nvSpPr>
          <p:cNvPr id="112" name="Google Shape;112;p20"/>
          <p:cNvSpPr/>
          <p:nvPr/>
        </p:nvSpPr>
        <p:spPr>
          <a:xfrm>
            <a:off x="0" y="1727200"/>
            <a:ext cx="5029200" cy="4364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20"/>
          <p:cNvSpPr txBox="1">
            <a:spLocks noGrp="1"/>
          </p:cNvSpPr>
          <p:nvPr>
            <p:ph type="title"/>
          </p:nvPr>
        </p:nvSpPr>
        <p:spPr>
          <a:xfrm>
            <a:off x="965300" y="2129600"/>
            <a:ext cx="3048000" cy="499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r>
              <a:rPr lang="en-US"/>
              <a:t>Click to edit Master title style</a:t>
            </a:r>
            <a:endParaRPr/>
          </a:p>
        </p:txBody>
      </p:sp>
      <p:sp>
        <p:nvSpPr>
          <p:cNvPr id="114" name="Google Shape;114;p20"/>
          <p:cNvSpPr txBox="1">
            <a:spLocks noGrp="1"/>
          </p:cNvSpPr>
          <p:nvPr>
            <p:ph type="body" idx="1"/>
          </p:nvPr>
        </p:nvSpPr>
        <p:spPr>
          <a:xfrm>
            <a:off x="939900" y="2967800"/>
            <a:ext cx="3606800" cy="1494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rgbClr val="000000"/>
              </a:buClr>
              <a:buSzPts val="1400"/>
              <a:buChar char="●"/>
              <a:defRPr sz="1867">
                <a:solidFill>
                  <a:srgbClr val="000000"/>
                </a:solidFill>
              </a:defRPr>
            </a:lvl1pPr>
            <a:lvl2pPr marL="1219170" lvl="1" indent="-423323">
              <a:spcBef>
                <a:spcPts val="2133"/>
              </a:spcBef>
              <a:spcAft>
                <a:spcPts val="0"/>
              </a:spcAft>
              <a:buClr>
                <a:srgbClr val="000000"/>
              </a:buClr>
              <a:buSzPts val="1400"/>
              <a:buChar char="○"/>
              <a:defRPr>
                <a:solidFill>
                  <a:srgbClr val="000000"/>
                </a:solidFill>
              </a:defRPr>
            </a:lvl2pPr>
            <a:lvl3pPr marL="1828754" lvl="2" indent="-423323">
              <a:spcBef>
                <a:spcPts val="2133"/>
              </a:spcBef>
              <a:spcAft>
                <a:spcPts val="0"/>
              </a:spcAft>
              <a:buClr>
                <a:srgbClr val="000000"/>
              </a:buClr>
              <a:buSzPts val="1400"/>
              <a:buChar char="■"/>
              <a:defRPr>
                <a:solidFill>
                  <a:srgbClr val="000000"/>
                </a:solidFill>
              </a:defRPr>
            </a:lvl3pPr>
            <a:lvl4pPr marL="2438339" lvl="3" indent="-423323">
              <a:spcBef>
                <a:spcPts val="2133"/>
              </a:spcBef>
              <a:spcAft>
                <a:spcPts val="0"/>
              </a:spcAft>
              <a:buClr>
                <a:srgbClr val="000000"/>
              </a:buClr>
              <a:buSzPts val="1400"/>
              <a:buChar char="●"/>
              <a:defRPr>
                <a:solidFill>
                  <a:srgbClr val="000000"/>
                </a:solidFill>
              </a:defRPr>
            </a:lvl4pPr>
            <a:lvl5pPr marL="3047924" lvl="4" indent="-423323">
              <a:spcBef>
                <a:spcPts val="2133"/>
              </a:spcBef>
              <a:spcAft>
                <a:spcPts val="0"/>
              </a:spcAft>
              <a:buClr>
                <a:srgbClr val="000000"/>
              </a:buClr>
              <a:buSzPts val="1400"/>
              <a:buChar char="○"/>
              <a:defRPr>
                <a:solidFill>
                  <a:srgbClr val="000000"/>
                </a:solidFill>
              </a:defRPr>
            </a:lvl5pPr>
            <a:lvl6pPr marL="3657509" lvl="5" indent="-423323">
              <a:spcBef>
                <a:spcPts val="2133"/>
              </a:spcBef>
              <a:spcAft>
                <a:spcPts val="0"/>
              </a:spcAft>
              <a:buClr>
                <a:srgbClr val="000000"/>
              </a:buClr>
              <a:buSzPts val="1400"/>
              <a:buChar char="■"/>
              <a:defRPr>
                <a:solidFill>
                  <a:srgbClr val="000000"/>
                </a:solidFill>
              </a:defRPr>
            </a:lvl6pPr>
            <a:lvl7pPr marL="4267093" lvl="6" indent="-423323">
              <a:spcBef>
                <a:spcPts val="2133"/>
              </a:spcBef>
              <a:spcAft>
                <a:spcPts val="0"/>
              </a:spcAft>
              <a:buClr>
                <a:srgbClr val="000000"/>
              </a:buClr>
              <a:buSzPts val="1400"/>
              <a:buChar char="●"/>
              <a:defRPr>
                <a:solidFill>
                  <a:srgbClr val="000000"/>
                </a:solidFill>
              </a:defRPr>
            </a:lvl7pPr>
            <a:lvl8pPr marL="4876678" lvl="7" indent="-423323">
              <a:spcBef>
                <a:spcPts val="2133"/>
              </a:spcBef>
              <a:spcAft>
                <a:spcPts val="0"/>
              </a:spcAft>
              <a:buClr>
                <a:srgbClr val="000000"/>
              </a:buClr>
              <a:buSzPts val="1400"/>
              <a:buChar char="○"/>
              <a:defRPr>
                <a:solidFill>
                  <a:srgbClr val="000000"/>
                </a:solidFill>
              </a:defRPr>
            </a:lvl8pPr>
            <a:lvl9pPr marL="5486263" lvl="8" indent="-423323">
              <a:spcBef>
                <a:spcPts val="2133"/>
              </a:spcBef>
              <a:spcAft>
                <a:spcPts val="2133"/>
              </a:spcAft>
              <a:buClr>
                <a:srgbClr val="000000"/>
              </a:buClr>
              <a:buSzPts val="1400"/>
              <a:buChar char="■"/>
              <a:defRPr>
                <a:solidFill>
                  <a:srgbClr val="000000"/>
                </a:solidFill>
              </a:defRPr>
            </a:lvl9pPr>
          </a:lstStyle>
          <a:p>
            <a:pPr lvl="0"/>
            <a:r>
              <a:rPr lang="en-US"/>
              <a:t>Click to edit Master text styles</a:t>
            </a:r>
          </a:p>
        </p:txBody>
      </p:sp>
      <p:sp>
        <p:nvSpPr>
          <p:cNvPr id="115" name="Google Shape;115;p20"/>
          <p:cNvSpPr/>
          <p:nvPr/>
        </p:nvSpPr>
        <p:spPr>
          <a:xfrm rot="5400000">
            <a:off x="3657300" y="5007000"/>
            <a:ext cx="27404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20"/>
          <p:cNvSpPr/>
          <p:nvPr/>
        </p:nvSpPr>
        <p:spPr>
          <a:xfrm rot="10800000">
            <a:off x="9456800" y="0"/>
            <a:ext cx="2735200" cy="4692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2564862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7"/>
        <p:cNvGrpSpPr/>
        <p:nvPr/>
      </p:nvGrpSpPr>
      <p:grpSpPr>
        <a:xfrm>
          <a:off x="0" y="0"/>
          <a:ext cx="0" cy="0"/>
          <a:chOff x="0" y="0"/>
          <a:chExt cx="0" cy="0"/>
        </a:xfrm>
      </p:grpSpPr>
      <p:sp>
        <p:nvSpPr>
          <p:cNvPr id="118" name="Google Shape;118;p21"/>
          <p:cNvSpPr txBox="1">
            <a:spLocks noGrp="1"/>
          </p:cNvSpPr>
          <p:nvPr>
            <p:ph type="subTitle" idx="1"/>
          </p:nvPr>
        </p:nvSpPr>
        <p:spPr>
          <a:xfrm>
            <a:off x="1019751" y="3428933"/>
            <a:ext cx="5446400" cy="125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9" name="Google Shape;119;p21"/>
          <p:cNvSpPr txBox="1">
            <a:spLocks noGrp="1"/>
          </p:cNvSpPr>
          <p:nvPr>
            <p:ph type="title"/>
          </p:nvPr>
        </p:nvSpPr>
        <p:spPr>
          <a:xfrm>
            <a:off x="1025051" y="2173067"/>
            <a:ext cx="5446400" cy="125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r>
              <a:rPr lang="en-US"/>
              <a:t>Click to edit Master title style</a:t>
            </a:r>
            <a:endParaRPr/>
          </a:p>
        </p:txBody>
      </p:sp>
      <p:sp>
        <p:nvSpPr>
          <p:cNvPr id="120" name="Google Shape;120;p21"/>
          <p:cNvSpPr/>
          <p:nvPr/>
        </p:nvSpPr>
        <p:spPr>
          <a:xfrm rot="10800000">
            <a:off x="-18300" y="6388800"/>
            <a:ext cx="4244800" cy="4692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92794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6"/>
        <p:cNvGrpSpPr/>
        <p:nvPr/>
      </p:nvGrpSpPr>
      <p:grpSpPr>
        <a:xfrm>
          <a:off x="0" y="0"/>
          <a:ext cx="0" cy="0"/>
          <a:chOff x="0" y="0"/>
          <a:chExt cx="0" cy="0"/>
        </a:xfrm>
      </p:grpSpPr>
      <p:sp>
        <p:nvSpPr>
          <p:cNvPr id="17" name="Google Shape;17;p3"/>
          <p:cNvSpPr/>
          <p:nvPr/>
        </p:nvSpPr>
        <p:spPr>
          <a:xfrm>
            <a:off x="0" y="3073400"/>
            <a:ext cx="6908800" cy="32512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3"/>
          <p:cNvSpPr txBox="1">
            <a:spLocks noGrp="1"/>
          </p:cNvSpPr>
          <p:nvPr>
            <p:ph type="title"/>
          </p:nvPr>
        </p:nvSpPr>
        <p:spPr>
          <a:xfrm>
            <a:off x="965300" y="3809200"/>
            <a:ext cx="5943600" cy="1122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2700"/>
              <a:buNone/>
              <a:defRPr>
                <a:solidFill>
                  <a:schemeClr val="lt1"/>
                </a:solidFill>
              </a:defRPr>
            </a:lvl1pPr>
            <a:lvl2pPr lvl="1" algn="r">
              <a:spcBef>
                <a:spcPts val="0"/>
              </a:spcBef>
              <a:spcAft>
                <a:spcPts val="0"/>
              </a:spcAft>
              <a:buSzPts val="3600"/>
              <a:buNone/>
              <a:defRPr sz="4800"/>
            </a:lvl2pPr>
            <a:lvl3pPr lvl="2" algn="r">
              <a:spcBef>
                <a:spcPts val="0"/>
              </a:spcBef>
              <a:spcAft>
                <a:spcPts val="0"/>
              </a:spcAft>
              <a:buSzPts val="3600"/>
              <a:buNone/>
              <a:defRPr sz="4800"/>
            </a:lvl3pPr>
            <a:lvl4pPr lvl="3" algn="r">
              <a:spcBef>
                <a:spcPts val="0"/>
              </a:spcBef>
              <a:spcAft>
                <a:spcPts val="0"/>
              </a:spcAft>
              <a:buSzPts val="3600"/>
              <a:buNone/>
              <a:defRPr sz="4800"/>
            </a:lvl4pPr>
            <a:lvl5pPr lvl="4" algn="r">
              <a:spcBef>
                <a:spcPts val="0"/>
              </a:spcBef>
              <a:spcAft>
                <a:spcPts val="0"/>
              </a:spcAft>
              <a:buSzPts val="3600"/>
              <a:buNone/>
              <a:defRPr sz="4800"/>
            </a:lvl5pPr>
            <a:lvl6pPr lvl="5" algn="r">
              <a:spcBef>
                <a:spcPts val="0"/>
              </a:spcBef>
              <a:spcAft>
                <a:spcPts val="0"/>
              </a:spcAft>
              <a:buSzPts val="3600"/>
              <a:buNone/>
              <a:defRPr sz="4800"/>
            </a:lvl6pPr>
            <a:lvl7pPr lvl="6" algn="r">
              <a:spcBef>
                <a:spcPts val="0"/>
              </a:spcBef>
              <a:spcAft>
                <a:spcPts val="0"/>
              </a:spcAft>
              <a:buSzPts val="3600"/>
              <a:buNone/>
              <a:defRPr sz="4800"/>
            </a:lvl7pPr>
            <a:lvl8pPr lvl="7" algn="r">
              <a:spcBef>
                <a:spcPts val="0"/>
              </a:spcBef>
              <a:spcAft>
                <a:spcPts val="0"/>
              </a:spcAft>
              <a:buSzPts val="3600"/>
              <a:buNone/>
              <a:defRPr sz="4800"/>
            </a:lvl8pPr>
            <a:lvl9pPr lvl="8" algn="r">
              <a:spcBef>
                <a:spcPts val="0"/>
              </a:spcBef>
              <a:spcAft>
                <a:spcPts val="0"/>
              </a:spcAft>
              <a:buSzPts val="3600"/>
              <a:buNone/>
              <a:defRPr sz="4800"/>
            </a:lvl9pPr>
          </a:lstStyle>
          <a:p>
            <a:r>
              <a:rPr lang="en-US"/>
              <a:t>Click to edit Master title style</a:t>
            </a:r>
            <a:endParaRPr/>
          </a:p>
        </p:txBody>
      </p:sp>
      <p:sp>
        <p:nvSpPr>
          <p:cNvPr id="19" name="Google Shape;19;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F48327E-CEDF-4A57-8A5B-B53A8812F693}" type="slidenum">
              <a:rPr lang="en-US" smtClean="0"/>
              <a:t>‹#›</a:t>
            </a:fld>
            <a:endParaRPr lang="en-US"/>
          </a:p>
        </p:txBody>
      </p:sp>
      <p:sp>
        <p:nvSpPr>
          <p:cNvPr id="20" name="Google Shape;20;p3"/>
          <p:cNvSpPr txBox="1">
            <a:spLocks noGrp="1"/>
          </p:cNvSpPr>
          <p:nvPr>
            <p:ph type="subTitle" idx="1"/>
          </p:nvPr>
        </p:nvSpPr>
        <p:spPr>
          <a:xfrm>
            <a:off x="965300" y="4683600"/>
            <a:ext cx="3763200" cy="10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700"/>
              <a:buFont typeface="Montserrat Medium"/>
              <a:buNone/>
              <a:defRPr sz="2133">
                <a:solidFill>
                  <a:schemeClr val="lt1"/>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2533">
                <a:latin typeface="Montserrat Medium"/>
                <a:ea typeface="Montserrat Medium"/>
                <a:cs typeface="Montserrat Medium"/>
                <a:sym typeface="Montserrat Medium"/>
              </a:defRPr>
            </a:lvl9pPr>
          </a:lstStyle>
          <a:p>
            <a:r>
              <a:rPr lang="en-US"/>
              <a:t>Click to edit Master subtitle style</a:t>
            </a:r>
            <a:endParaRPr/>
          </a:p>
        </p:txBody>
      </p:sp>
      <p:sp>
        <p:nvSpPr>
          <p:cNvPr id="21" name="Google Shape;21;p3"/>
          <p:cNvSpPr/>
          <p:nvPr/>
        </p:nvSpPr>
        <p:spPr>
          <a:xfrm rot="10800000">
            <a:off x="5162451" y="5896384"/>
            <a:ext cx="27404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3"/>
          <p:cNvSpPr/>
          <p:nvPr/>
        </p:nvSpPr>
        <p:spPr>
          <a:xfrm rot="5400000">
            <a:off x="11105600" y="190984"/>
            <a:ext cx="13436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94225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1"/>
        <p:cNvGrpSpPr/>
        <p:nvPr/>
      </p:nvGrpSpPr>
      <p:grpSpPr>
        <a:xfrm>
          <a:off x="0" y="0"/>
          <a:ext cx="0" cy="0"/>
          <a:chOff x="0" y="0"/>
          <a:chExt cx="0" cy="0"/>
        </a:xfrm>
      </p:grpSpPr>
      <p:sp>
        <p:nvSpPr>
          <p:cNvPr id="122" name="Google Shape;122;p22"/>
          <p:cNvSpPr/>
          <p:nvPr/>
        </p:nvSpPr>
        <p:spPr>
          <a:xfrm>
            <a:off x="7162800" y="724000"/>
            <a:ext cx="5029200" cy="4364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22"/>
          <p:cNvSpPr txBox="1">
            <a:spLocks noGrp="1"/>
          </p:cNvSpPr>
          <p:nvPr>
            <p:ph type="title"/>
          </p:nvPr>
        </p:nvSpPr>
        <p:spPr>
          <a:xfrm>
            <a:off x="8153400" y="1524000"/>
            <a:ext cx="3048000" cy="499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2800"/>
              <a:buNone/>
              <a:defRPr>
                <a:solidFill>
                  <a:schemeClr val="accent3"/>
                </a:solidFill>
              </a:defRPr>
            </a:lvl1pPr>
            <a:lvl2pPr lvl="1" algn="r" rtl="0">
              <a:spcBef>
                <a:spcPts val="0"/>
              </a:spcBef>
              <a:spcAft>
                <a:spcPts val="0"/>
              </a:spcAft>
              <a:buSzPts val="2800"/>
              <a:buNone/>
              <a:defRPr>
                <a:latin typeface="Quicksand"/>
                <a:ea typeface="Quicksand"/>
                <a:cs typeface="Quicksand"/>
                <a:sym typeface="Quicksand"/>
              </a:defRPr>
            </a:lvl2pPr>
            <a:lvl3pPr lvl="2" algn="r" rtl="0">
              <a:spcBef>
                <a:spcPts val="0"/>
              </a:spcBef>
              <a:spcAft>
                <a:spcPts val="0"/>
              </a:spcAft>
              <a:buSzPts val="2800"/>
              <a:buNone/>
              <a:defRPr>
                <a:latin typeface="Quicksand"/>
                <a:ea typeface="Quicksand"/>
                <a:cs typeface="Quicksand"/>
                <a:sym typeface="Quicksand"/>
              </a:defRPr>
            </a:lvl3pPr>
            <a:lvl4pPr lvl="3" algn="r" rtl="0">
              <a:spcBef>
                <a:spcPts val="0"/>
              </a:spcBef>
              <a:spcAft>
                <a:spcPts val="0"/>
              </a:spcAft>
              <a:buSzPts val="2800"/>
              <a:buNone/>
              <a:defRPr>
                <a:latin typeface="Quicksand"/>
                <a:ea typeface="Quicksand"/>
                <a:cs typeface="Quicksand"/>
                <a:sym typeface="Quicksand"/>
              </a:defRPr>
            </a:lvl4pPr>
            <a:lvl5pPr lvl="4" algn="r" rtl="0">
              <a:spcBef>
                <a:spcPts val="0"/>
              </a:spcBef>
              <a:spcAft>
                <a:spcPts val="0"/>
              </a:spcAft>
              <a:buSzPts val="2800"/>
              <a:buNone/>
              <a:defRPr>
                <a:latin typeface="Quicksand"/>
                <a:ea typeface="Quicksand"/>
                <a:cs typeface="Quicksand"/>
                <a:sym typeface="Quicksand"/>
              </a:defRPr>
            </a:lvl5pPr>
            <a:lvl6pPr lvl="5" algn="r" rtl="0">
              <a:spcBef>
                <a:spcPts val="0"/>
              </a:spcBef>
              <a:spcAft>
                <a:spcPts val="0"/>
              </a:spcAft>
              <a:buSzPts val="2800"/>
              <a:buNone/>
              <a:defRPr>
                <a:latin typeface="Quicksand"/>
                <a:ea typeface="Quicksand"/>
                <a:cs typeface="Quicksand"/>
                <a:sym typeface="Quicksand"/>
              </a:defRPr>
            </a:lvl6pPr>
            <a:lvl7pPr lvl="6" algn="r" rtl="0">
              <a:spcBef>
                <a:spcPts val="0"/>
              </a:spcBef>
              <a:spcAft>
                <a:spcPts val="0"/>
              </a:spcAft>
              <a:buSzPts val="2800"/>
              <a:buNone/>
              <a:defRPr>
                <a:latin typeface="Quicksand"/>
                <a:ea typeface="Quicksand"/>
                <a:cs typeface="Quicksand"/>
                <a:sym typeface="Quicksand"/>
              </a:defRPr>
            </a:lvl7pPr>
            <a:lvl8pPr lvl="7" algn="r" rtl="0">
              <a:spcBef>
                <a:spcPts val="0"/>
              </a:spcBef>
              <a:spcAft>
                <a:spcPts val="0"/>
              </a:spcAft>
              <a:buSzPts val="2800"/>
              <a:buNone/>
              <a:defRPr>
                <a:latin typeface="Quicksand"/>
                <a:ea typeface="Quicksand"/>
                <a:cs typeface="Quicksand"/>
                <a:sym typeface="Quicksand"/>
              </a:defRPr>
            </a:lvl8pPr>
            <a:lvl9pPr lvl="8" algn="r" rtl="0">
              <a:spcBef>
                <a:spcPts val="0"/>
              </a:spcBef>
              <a:spcAft>
                <a:spcPts val="0"/>
              </a:spcAft>
              <a:buSzPts val="2800"/>
              <a:buNone/>
              <a:defRPr>
                <a:latin typeface="Quicksand"/>
                <a:ea typeface="Quicksand"/>
                <a:cs typeface="Quicksand"/>
                <a:sym typeface="Quicksand"/>
              </a:defRPr>
            </a:lvl9pPr>
          </a:lstStyle>
          <a:p>
            <a:r>
              <a:rPr lang="en-US"/>
              <a:t>Click to edit Master title style</a:t>
            </a:r>
            <a:endParaRPr/>
          </a:p>
        </p:txBody>
      </p:sp>
      <p:sp>
        <p:nvSpPr>
          <p:cNvPr id="124" name="Google Shape;124;p22"/>
          <p:cNvSpPr txBox="1">
            <a:spLocks noGrp="1"/>
          </p:cNvSpPr>
          <p:nvPr>
            <p:ph type="body" idx="1"/>
          </p:nvPr>
        </p:nvSpPr>
        <p:spPr>
          <a:xfrm>
            <a:off x="7620000" y="2362200"/>
            <a:ext cx="3606800" cy="1494400"/>
          </a:xfrm>
          <a:prstGeom prst="rect">
            <a:avLst/>
          </a:prstGeom>
        </p:spPr>
        <p:txBody>
          <a:bodyPr spcFirstLastPara="1" wrap="square" lIns="91425" tIns="91425" rIns="91425" bIns="91425" anchor="t" anchorCtr="0">
            <a:noAutofit/>
          </a:bodyPr>
          <a:lstStyle>
            <a:lvl1pPr marL="609585" lvl="0" indent="-423323" algn="r" rtl="0">
              <a:spcBef>
                <a:spcPts val="0"/>
              </a:spcBef>
              <a:spcAft>
                <a:spcPts val="0"/>
              </a:spcAft>
              <a:buClr>
                <a:srgbClr val="000000"/>
              </a:buClr>
              <a:buSzPts val="1400"/>
              <a:buChar char="●"/>
              <a:defRPr sz="1867">
                <a:solidFill>
                  <a:srgbClr val="000000"/>
                </a:solidFill>
              </a:defRPr>
            </a:lvl1pPr>
            <a:lvl2pPr marL="1219170" lvl="1" indent="-423323" algn="r" rtl="0">
              <a:spcBef>
                <a:spcPts val="2133"/>
              </a:spcBef>
              <a:spcAft>
                <a:spcPts val="0"/>
              </a:spcAft>
              <a:buClr>
                <a:srgbClr val="000000"/>
              </a:buClr>
              <a:buSzPts val="1400"/>
              <a:buChar char="○"/>
              <a:defRPr>
                <a:solidFill>
                  <a:srgbClr val="000000"/>
                </a:solidFill>
              </a:defRPr>
            </a:lvl2pPr>
            <a:lvl3pPr marL="1828754" lvl="2" indent="-423323" algn="r" rtl="0">
              <a:spcBef>
                <a:spcPts val="2133"/>
              </a:spcBef>
              <a:spcAft>
                <a:spcPts val="0"/>
              </a:spcAft>
              <a:buClr>
                <a:srgbClr val="000000"/>
              </a:buClr>
              <a:buSzPts val="1400"/>
              <a:buChar char="■"/>
              <a:defRPr>
                <a:solidFill>
                  <a:srgbClr val="000000"/>
                </a:solidFill>
              </a:defRPr>
            </a:lvl3pPr>
            <a:lvl4pPr marL="2438339" lvl="3" indent="-423323" algn="r" rtl="0">
              <a:spcBef>
                <a:spcPts val="2133"/>
              </a:spcBef>
              <a:spcAft>
                <a:spcPts val="0"/>
              </a:spcAft>
              <a:buClr>
                <a:srgbClr val="000000"/>
              </a:buClr>
              <a:buSzPts val="1400"/>
              <a:buChar char="●"/>
              <a:defRPr>
                <a:solidFill>
                  <a:srgbClr val="000000"/>
                </a:solidFill>
              </a:defRPr>
            </a:lvl4pPr>
            <a:lvl5pPr marL="3047924" lvl="4" indent="-423323" algn="r" rtl="0">
              <a:spcBef>
                <a:spcPts val="2133"/>
              </a:spcBef>
              <a:spcAft>
                <a:spcPts val="0"/>
              </a:spcAft>
              <a:buClr>
                <a:srgbClr val="000000"/>
              </a:buClr>
              <a:buSzPts val="1400"/>
              <a:buChar char="○"/>
              <a:defRPr>
                <a:solidFill>
                  <a:srgbClr val="000000"/>
                </a:solidFill>
              </a:defRPr>
            </a:lvl5pPr>
            <a:lvl6pPr marL="3657509" lvl="5" indent="-423323" algn="r" rtl="0">
              <a:spcBef>
                <a:spcPts val="2133"/>
              </a:spcBef>
              <a:spcAft>
                <a:spcPts val="0"/>
              </a:spcAft>
              <a:buClr>
                <a:srgbClr val="000000"/>
              </a:buClr>
              <a:buSzPts val="1400"/>
              <a:buChar char="■"/>
              <a:defRPr>
                <a:solidFill>
                  <a:srgbClr val="000000"/>
                </a:solidFill>
              </a:defRPr>
            </a:lvl6pPr>
            <a:lvl7pPr marL="4267093" lvl="6" indent="-423323" algn="r" rtl="0">
              <a:spcBef>
                <a:spcPts val="2133"/>
              </a:spcBef>
              <a:spcAft>
                <a:spcPts val="0"/>
              </a:spcAft>
              <a:buClr>
                <a:srgbClr val="000000"/>
              </a:buClr>
              <a:buSzPts val="1400"/>
              <a:buChar char="●"/>
              <a:defRPr>
                <a:solidFill>
                  <a:srgbClr val="000000"/>
                </a:solidFill>
              </a:defRPr>
            </a:lvl7pPr>
            <a:lvl8pPr marL="4876678" lvl="7" indent="-423323" algn="r" rtl="0">
              <a:spcBef>
                <a:spcPts val="2133"/>
              </a:spcBef>
              <a:spcAft>
                <a:spcPts val="0"/>
              </a:spcAft>
              <a:buClr>
                <a:srgbClr val="000000"/>
              </a:buClr>
              <a:buSzPts val="1400"/>
              <a:buChar char="○"/>
              <a:defRPr>
                <a:solidFill>
                  <a:srgbClr val="000000"/>
                </a:solidFill>
              </a:defRPr>
            </a:lvl8pPr>
            <a:lvl9pPr marL="5486263" lvl="8" indent="-423323" algn="r" rtl="0">
              <a:spcBef>
                <a:spcPts val="2133"/>
              </a:spcBef>
              <a:spcAft>
                <a:spcPts val="2133"/>
              </a:spcAft>
              <a:buClr>
                <a:srgbClr val="000000"/>
              </a:buClr>
              <a:buSzPts val="1400"/>
              <a:buChar char="■"/>
              <a:defRPr>
                <a:solidFill>
                  <a:srgbClr val="000000"/>
                </a:solidFill>
              </a:defRPr>
            </a:lvl9pPr>
          </a:lstStyle>
          <a:p>
            <a:pPr lvl="0"/>
            <a:r>
              <a:rPr lang="en-US"/>
              <a:t>Click to edit Master text styles</a:t>
            </a:r>
          </a:p>
        </p:txBody>
      </p:sp>
      <p:sp>
        <p:nvSpPr>
          <p:cNvPr id="125" name="Google Shape;125;p22"/>
          <p:cNvSpPr/>
          <p:nvPr/>
        </p:nvSpPr>
        <p:spPr>
          <a:xfrm rot="10800000">
            <a:off x="5755900" y="0"/>
            <a:ext cx="27404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22"/>
          <p:cNvSpPr/>
          <p:nvPr/>
        </p:nvSpPr>
        <p:spPr>
          <a:xfrm rot="5400000">
            <a:off x="-1142233" y="5255800"/>
            <a:ext cx="2735200" cy="4692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237028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27"/>
        <p:cNvGrpSpPr/>
        <p:nvPr/>
      </p:nvGrpSpPr>
      <p:grpSpPr>
        <a:xfrm>
          <a:off x="0" y="0"/>
          <a:ext cx="0" cy="0"/>
          <a:chOff x="0" y="0"/>
          <a:chExt cx="0" cy="0"/>
        </a:xfrm>
      </p:grpSpPr>
      <p:sp>
        <p:nvSpPr>
          <p:cNvPr id="128" name="Google Shape;128;p23"/>
          <p:cNvSpPr txBox="1">
            <a:spLocks noGrp="1"/>
          </p:cNvSpPr>
          <p:nvPr>
            <p:ph type="subTitle" idx="1"/>
          </p:nvPr>
        </p:nvSpPr>
        <p:spPr>
          <a:xfrm>
            <a:off x="1836051" y="3221600"/>
            <a:ext cx="5446400" cy="113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9" name="Google Shape;129;p23"/>
          <p:cNvSpPr txBox="1">
            <a:spLocks noGrp="1"/>
          </p:cNvSpPr>
          <p:nvPr>
            <p:ph type="title"/>
          </p:nvPr>
        </p:nvSpPr>
        <p:spPr>
          <a:xfrm>
            <a:off x="1841351" y="2502400"/>
            <a:ext cx="5446400" cy="71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800"/>
              <a:buNone/>
              <a:defRPr>
                <a:solidFill>
                  <a:schemeClr val="accent3"/>
                </a:solidFill>
              </a:defRPr>
            </a:lvl1pPr>
            <a:lvl2pPr lvl="1"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r>
              <a:rPr lang="en-US"/>
              <a:t>Click to edit Master title style</a:t>
            </a:r>
            <a:endParaRPr/>
          </a:p>
        </p:txBody>
      </p:sp>
      <p:sp>
        <p:nvSpPr>
          <p:cNvPr id="130" name="Google Shape;130;p23"/>
          <p:cNvSpPr/>
          <p:nvPr/>
        </p:nvSpPr>
        <p:spPr>
          <a:xfrm>
            <a:off x="3535000" y="-167"/>
            <a:ext cx="8656800" cy="4692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23"/>
          <p:cNvSpPr/>
          <p:nvPr/>
        </p:nvSpPr>
        <p:spPr>
          <a:xfrm>
            <a:off x="0" y="5896400"/>
            <a:ext cx="4252800" cy="9616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960037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132"/>
        <p:cNvGrpSpPr/>
        <p:nvPr/>
      </p:nvGrpSpPr>
      <p:grpSpPr>
        <a:xfrm>
          <a:off x="0" y="0"/>
          <a:ext cx="0" cy="0"/>
          <a:chOff x="0" y="0"/>
          <a:chExt cx="0" cy="0"/>
        </a:xfrm>
      </p:grpSpPr>
      <p:sp>
        <p:nvSpPr>
          <p:cNvPr id="133" name="Google Shape;133;p24"/>
          <p:cNvSpPr txBox="1">
            <a:spLocks noGrp="1"/>
          </p:cNvSpPr>
          <p:nvPr>
            <p:ph type="subTitle" idx="1"/>
          </p:nvPr>
        </p:nvSpPr>
        <p:spPr>
          <a:xfrm>
            <a:off x="1454633" y="2522617"/>
            <a:ext cx="4896000" cy="253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867"/>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134" name="Google Shape;134;p24"/>
          <p:cNvSpPr txBox="1">
            <a:spLocks noGrp="1"/>
          </p:cNvSpPr>
          <p:nvPr>
            <p:ph type="title"/>
          </p:nvPr>
        </p:nvSpPr>
        <p:spPr>
          <a:xfrm>
            <a:off x="1459383" y="1803417"/>
            <a:ext cx="4896000" cy="719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800"/>
              <a:buNone/>
              <a:defRPr>
                <a:solidFill>
                  <a:schemeClr val="accent3"/>
                </a:solidFill>
              </a:defRPr>
            </a:lvl1pPr>
            <a:lvl2pPr lvl="1"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r>
              <a:rPr lang="en-US"/>
              <a:t>Click to edit Master title style</a:t>
            </a:r>
            <a:endParaRPr/>
          </a:p>
        </p:txBody>
      </p:sp>
    </p:spTree>
    <p:extLst>
      <p:ext uri="{BB962C8B-B14F-4D97-AF65-F5344CB8AC3E}">
        <p14:creationId xmlns:p14="http://schemas.microsoft.com/office/powerpoint/2010/main" val="18547061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137" name="Google Shape;137;p25"/>
          <p:cNvSpPr txBox="1">
            <a:spLocks noGrp="1"/>
          </p:cNvSpPr>
          <p:nvPr>
            <p:ph type="title" idx="2"/>
          </p:nvPr>
        </p:nvSpPr>
        <p:spPr>
          <a:xfrm>
            <a:off x="983200" y="1377700"/>
            <a:ext cx="5112800" cy="471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Char char="●"/>
              <a:defRPr sz="1867" b="0">
                <a:latin typeface="Montserrat"/>
                <a:ea typeface="Montserrat"/>
                <a:cs typeface="Montserrat"/>
                <a:sym typeface="Montserrat"/>
              </a:defRPr>
            </a:lvl1pPr>
            <a:lvl2pPr lvl="1" rtl="0">
              <a:spcBef>
                <a:spcPts val="0"/>
              </a:spcBef>
              <a:spcAft>
                <a:spcPts val="0"/>
              </a:spcAft>
              <a:buSzPts val="1400"/>
              <a:buFont typeface="Montserrat"/>
              <a:buChar char="○"/>
              <a:defRPr sz="1867">
                <a:latin typeface="Montserrat"/>
                <a:ea typeface="Montserrat"/>
                <a:cs typeface="Montserrat"/>
                <a:sym typeface="Montserrat"/>
              </a:defRPr>
            </a:lvl2pPr>
            <a:lvl3pPr lvl="2" rtl="0">
              <a:spcBef>
                <a:spcPts val="0"/>
              </a:spcBef>
              <a:spcAft>
                <a:spcPts val="0"/>
              </a:spcAft>
              <a:buSzPts val="1400"/>
              <a:buFont typeface="Montserrat"/>
              <a:buChar char="■"/>
              <a:defRPr sz="1867">
                <a:latin typeface="Montserrat"/>
                <a:ea typeface="Montserrat"/>
                <a:cs typeface="Montserrat"/>
                <a:sym typeface="Montserrat"/>
              </a:defRPr>
            </a:lvl3pPr>
            <a:lvl4pPr lvl="3" rtl="0">
              <a:spcBef>
                <a:spcPts val="0"/>
              </a:spcBef>
              <a:spcAft>
                <a:spcPts val="0"/>
              </a:spcAft>
              <a:buSzPts val="1400"/>
              <a:buFont typeface="Montserrat"/>
              <a:buChar char="●"/>
              <a:defRPr sz="1867">
                <a:latin typeface="Montserrat"/>
                <a:ea typeface="Montserrat"/>
                <a:cs typeface="Montserrat"/>
                <a:sym typeface="Montserrat"/>
              </a:defRPr>
            </a:lvl4pPr>
            <a:lvl5pPr lvl="4" rtl="0">
              <a:spcBef>
                <a:spcPts val="0"/>
              </a:spcBef>
              <a:spcAft>
                <a:spcPts val="0"/>
              </a:spcAft>
              <a:buSzPts val="1400"/>
              <a:buFont typeface="Montserrat"/>
              <a:buChar char="○"/>
              <a:defRPr sz="1867">
                <a:latin typeface="Montserrat"/>
                <a:ea typeface="Montserrat"/>
                <a:cs typeface="Montserrat"/>
                <a:sym typeface="Montserrat"/>
              </a:defRPr>
            </a:lvl5pPr>
            <a:lvl6pPr lvl="5" rtl="0">
              <a:spcBef>
                <a:spcPts val="0"/>
              </a:spcBef>
              <a:spcAft>
                <a:spcPts val="0"/>
              </a:spcAft>
              <a:buSzPts val="1400"/>
              <a:buFont typeface="Montserrat"/>
              <a:buChar char="■"/>
              <a:defRPr sz="1867">
                <a:latin typeface="Montserrat"/>
                <a:ea typeface="Montserrat"/>
                <a:cs typeface="Montserrat"/>
                <a:sym typeface="Montserrat"/>
              </a:defRPr>
            </a:lvl6pPr>
            <a:lvl7pPr lvl="6" rtl="0">
              <a:spcBef>
                <a:spcPts val="0"/>
              </a:spcBef>
              <a:spcAft>
                <a:spcPts val="0"/>
              </a:spcAft>
              <a:buSzPts val="1400"/>
              <a:buFont typeface="Montserrat"/>
              <a:buChar char="●"/>
              <a:defRPr sz="1867">
                <a:latin typeface="Montserrat"/>
                <a:ea typeface="Montserrat"/>
                <a:cs typeface="Montserrat"/>
                <a:sym typeface="Montserrat"/>
              </a:defRPr>
            </a:lvl7pPr>
            <a:lvl8pPr lvl="7" rtl="0">
              <a:spcBef>
                <a:spcPts val="0"/>
              </a:spcBef>
              <a:spcAft>
                <a:spcPts val="0"/>
              </a:spcAft>
              <a:buSzPts val="1400"/>
              <a:buFont typeface="Montserrat"/>
              <a:buChar char="○"/>
              <a:defRPr sz="1867">
                <a:latin typeface="Montserrat"/>
                <a:ea typeface="Montserrat"/>
                <a:cs typeface="Montserrat"/>
                <a:sym typeface="Montserrat"/>
              </a:defRPr>
            </a:lvl8pPr>
            <a:lvl9pPr lvl="8" rtl="0">
              <a:spcBef>
                <a:spcPts val="0"/>
              </a:spcBef>
              <a:spcAft>
                <a:spcPts val="0"/>
              </a:spcAft>
              <a:buSzPts val="1400"/>
              <a:buFont typeface="Montserrat"/>
              <a:buChar char="■"/>
              <a:defRPr sz="1867">
                <a:latin typeface="Montserrat"/>
                <a:ea typeface="Montserrat"/>
                <a:cs typeface="Montserrat"/>
                <a:sym typeface="Montserrat"/>
              </a:defRPr>
            </a:lvl9pPr>
          </a:lstStyle>
          <a:p>
            <a:r>
              <a:rPr lang="en-US"/>
              <a:t>Click to edit Master title style</a:t>
            </a:r>
            <a:endParaRPr/>
          </a:p>
        </p:txBody>
      </p:sp>
      <p:sp>
        <p:nvSpPr>
          <p:cNvPr id="138" name="Google Shape;138;p25"/>
          <p:cNvSpPr/>
          <p:nvPr/>
        </p:nvSpPr>
        <p:spPr>
          <a:xfrm rot="5400000">
            <a:off x="10337400" y="889400"/>
            <a:ext cx="27404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25"/>
          <p:cNvSpPr/>
          <p:nvPr/>
        </p:nvSpPr>
        <p:spPr>
          <a:xfrm rot="10800000">
            <a:off x="-16" y="6388800"/>
            <a:ext cx="1356000" cy="4692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452389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140"/>
        <p:cNvGrpSpPr/>
        <p:nvPr/>
      </p:nvGrpSpPr>
      <p:grpSpPr>
        <a:xfrm>
          <a:off x="0" y="0"/>
          <a:ext cx="0" cy="0"/>
          <a:chOff x="0" y="0"/>
          <a:chExt cx="0" cy="0"/>
        </a:xfrm>
      </p:grpSpPr>
      <p:sp>
        <p:nvSpPr>
          <p:cNvPr id="141" name="Google Shape;141;p26"/>
          <p:cNvSpPr txBox="1">
            <a:spLocks noGrp="1"/>
          </p:cNvSpPr>
          <p:nvPr>
            <p:ph type="subTitle" idx="1"/>
          </p:nvPr>
        </p:nvSpPr>
        <p:spPr>
          <a:xfrm>
            <a:off x="1085900" y="2950600"/>
            <a:ext cx="5446400" cy="171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42" name="Google Shape;142;p26"/>
          <p:cNvSpPr txBox="1">
            <a:spLocks noGrp="1"/>
          </p:cNvSpPr>
          <p:nvPr>
            <p:ph type="title"/>
          </p:nvPr>
        </p:nvSpPr>
        <p:spPr>
          <a:xfrm>
            <a:off x="1085900" y="2188600"/>
            <a:ext cx="5446400" cy="762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800"/>
              <a:buNone/>
              <a:defRPr sz="4267">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r>
              <a:rPr lang="en-US"/>
              <a:t>Click to edit Master title style</a:t>
            </a:r>
            <a:endParaRPr/>
          </a:p>
        </p:txBody>
      </p:sp>
    </p:spTree>
    <p:extLst>
      <p:ext uri="{BB962C8B-B14F-4D97-AF65-F5344CB8AC3E}">
        <p14:creationId xmlns:p14="http://schemas.microsoft.com/office/powerpoint/2010/main" val="11069187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143"/>
        <p:cNvGrpSpPr/>
        <p:nvPr/>
      </p:nvGrpSpPr>
      <p:grpSpPr>
        <a:xfrm>
          <a:off x="0" y="0"/>
          <a:ext cx="0" cy="0"/>
          <a:chOff x="0" y="0"/>
          <a:chExt cx="0" cy="0"/>
        </a:xfrm>
      </p:grpSpPr>
      <p:sp>
        <p:nvSpPr>
          <p:cNvPr id="144" name="Google Shape;144;p27"/>
          <p:cNvSpPr txBox="1">
            <a:spLocks noGrp="1"/>
          </p:cNvSpPr>
          <p:nvPr>
            <p:ph type="subTitle" idx="1"/>
          </p:nvPr>
        </p:nvSpPr>
        <p:spPr>
          <a:xfrm>
            <a:off x="2115000" y="4474733"/>
            <a:ext cx="7962000" cy="138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800"/>
              <a:buNone/>
              <a:defRPr>
                <a:solidFill>
                  <a:schemeClr val="accent2"/>
                </a:solidFill>
              </a:defRPr>
            </a:lvl1pPr>
            <a:lvl2pPr lvl="1" algn="ctr" rtl="0">
              <a:lnSpc>
                <a:spcPct val="100000"/>
              </a:lnSpc>
              <a:spcBef>
                <a:spcPts val="0"/>
              </a:spcBef>
              <a:spcAft>
                <a:spcPts val="0"/>
              </a:spcAft>
              <a:buClr>
                <a:schemeClr val="accent2"/>
              </a:buClr>
              <a:buSzPts val="1400"/>
              <a:buNone/>
              <a:defRPr>
                <a:solidFill>
                  <a:schemeClr val="accent2"/>
                </a:solidFill>
              </a:defRPr>
            </a:lvl2pPr>
            <a:lvl3pPr lvl="2" algn="ctr" rtl="0">
              <a:lnSpc>
                <a:spcPct val="100000"/>
              </a:lnSpc>
              <a:spcBef>
                <a:spcPts val="0"/>
              </a:spcBef>
              <a:spcAft>
                <a:spcPts val="0"/>
              </a:spcAft>
              <a:buClr>
                <a:schemeClr val="accent2"/>
              </a:buClr>
              <a:buSzPts val="1400"/>
              <a:buNone/>
              <a:defRPr>
                <a:solidFill>
                  <a:schemeClr val="accent2"/>
                </a:solidFill>
              </a:defRPr>
            </a:lvl3pPr>
            <a:lvl4pPr lvl="3" algn="ctr" rtl="0">
              <a:lnSpc>
                <a:spcPct val="100000"/>
              </a:lnSpc>
              <a:spcBef>
                <a:spcPts val="0"/>
              </a:spcBef>
              <a:spcAft>
                <a:spcPts val="0"/>
              </a:spcAft>
              <a:buClr>
                <a:schemeClr val="accent2"/>
              </a:buClr>
              <a:buSzPts val="1400"/>
              <a:buNone/>
              <a:defRPr>
                <a:solidFill>
                  <a:schemeClr val="accent2"/>
                </a:solidFill>
              </a:defRPr>
            </a:lvl4pPr>
            <a:lvl5pPr lvl="4" algn="ctr" rtl="0">
              <a:lnSpc>
                <a:spcPct val="100000"/>
              </a:lnSpc>
              <a:spcBef>
                <a:spcPts val="0"/>
              </a:spcBef>
              <a:spcAft>
                <a:spcPts val="0"/>
              </a:spcAft>
              <a:buClr>
                <a:schemeClr val="accent2"/>
              </a:buClr>
              <a:buSzPts val="1400"/>
              <a:buNone/>
              <a:defRPr>
                <a:solidFill>
                  <a:schemeClr val="accent2"/>
                </a:solidFill>
              </a:defRPr>
            </a:lvl5pPr>
            <a:lvl6pPr lvl="5" algn="ctr" rtl="0">
              <a:lnSpc>
                <a:spcPct val="100000"/>
              </a:lnSpc>
              <a:spcBef>
                <a:spcPts val="0"/>
              </a:spcBef>
              <a:spcAft>
                <a:spcPts val="0"/>
              </a:spcAft>
              <a:buClr>
                <a:schemeClr val="accent2"/>
              </a:buClr>
              <a:buSzPts val="1400"/>
              <a:buNone/>
              <a:defRPr>
                <a:solidFill>
                  <a:schemeClr val="accent2"/>
                </a:solidFill>
              </a:defRPr>
            </a:lvl6pPr>
            <a:lvl7pPr lvl="6" algn="ctr" rtl="0">
              <a:lnSpc>
                <a:spcPct val="100000"/>
              </a:lnSpc>
              <a:spcBef>
                <a:spcPts val="0"/>
              </a:spcBef>
              <a:spcAft>
                <a:spcPts val="0"/>
              </a:spcAft>
              <a:buClr>
                <a:schemeClr val="accent2"/>
              </a:buClr>
              <a:buSzPts val="1400"/>
              <a:buNone/>
              <a:defRPr>
                <a:solidFill>
                  <a:schemeClr val="accent2"/>
                </a:solidFill>
              </a:defRPr>
            </a:lvl7pPr>
            <a:lvl8pPr lvl="7" algn="ctr" rtl="0">
              <a:lnSpc>
                <a:spcPct val="100000"/>
              </a:lnSpc>
              <a:spcBef>
                <a:spcPts val="0"/>
              </a:spcBef>
              <a:spcAft>
                <a:spcPts val="0"/>
              </a:spcAft>
              <a:buClr>
                <a:schemeClr val="accent2"/>
              </a:buClr>
              <a:buSzPts val="1400"/>
              <a:buNone/>
              <a:defRPr>
                <a:solidFill>
                  <a:schemeClr val="accent2"/>
                </a:solidFill>
              </a:defRPr>
            </a:lvl8pPr>
            <a:lvl9pPr lvl="8" algn="ctr" rtl="0">
              <a:lnSpc>
                <a:spcPct val="100000"/>
              </a:lnSpc>
              <a:spcBef>
                <a:spcPts val="0"/>
              </a:spcBef>
              <a:spcAft>
                <a:spcPts val="0"/>
              </a:spcAft>
              <a:buClr>
                <a:schemeClr val="accent2"/>
              </a:buClr>
              <a:buSzPts val="1400"/>
              <a:buNone/>
              <a:defRPr>
                <a:solidFill>
                  <a:schemeClr val="accent2"/>
                </a:solidFill>
              </a:defRPr>
            </a:lvl9pPr>
          </a:lstStyle>
          <a:p>
            <a:r>
              <a:rPr lang="en-US"/>
              <a:t>Click to edit Master subtitle style</a:t>
            </a:r>
            <a:endParaRPr/>
          </a:p>
        </p:txBody>
      </p:sp>
      <p:sp>
        <p:nvSpPr>
          <p:cNvPr id="145" name="Google Shape;145;p27"/>
          <p:cNvSpPr txBox="1">
            <a:spLocks noGrp="1"/>
          </p:cNvSpPr>
          <p:nvPr>
            <p:ph type="title"/>
          </p:nvPr>
        </p:nvSpPr>
        <p:spPr>
          <a:xfrm>
            <a:off x="3372800" y="3712733"/>
            <a:ext cx="5446400" cy="76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800"/>
              <a:buNone/>
              <a:defRPr sz="4267">
                <a:solidFill>
                  <a:schemeClr val="accent2"/>
                </a:solidFill>
              </a:defRPr>
            </a:lvl1pPr>
            <a:lvl2pPr lvl="1"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2pPr>
            <a:lvl3pPr lvl="2"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3pPr>
            <a:lvl4pPr lvl="3"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4pPr>
            <a:lvl5pPr lvl="4"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5pPr>
            <a:lvl6pPr lvl="5"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6pPr>
            <a:lvl7pPr lvl="6"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7pPr>
            <a:lvl8pPr lvl="7"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8pPr>
            <a:lvl9pPr lvl="8"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9pPr>
          </a:lstStyle>
          <a:p>
            <a:r>
              <a:rPr lang="en-US"/>
              <a:t>Click to edit Master title style</a:t>
            </a:r>
            <a:endParaRPr/>
          </a:p>
        </p:txBody>
      </p:sp>
      <p:sp>
        <p:nvSpPr>
          <p:cNvPr id="146" name="Google Shape;146;p27"/>
          <p:cNvSpPr/>
          <p:nvPr/>
        </p:nvSpPr>
        <p:spPr>
          <a:xfrm rot="5400000">
            <a:off x="-191000" y="190984"/>
            <a:ext cx="13436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402123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9">
  <p:cSld name="Title and text 9">
    <p:spTree>
      <p:nvGrpSpPr>
        <p:cNvPr id="1" name="Shape 147"/>
        <p:cNvGrpSpPr/>
        <p:nvPr/>
      </p:nvGrpSpPr>
      <p:grpSpPr>
        <a:xfrm>
          <a:off x="0" y="0"/>
          <a:ext cx="0" cy="0"/>
          <a:chOff x="0" y="0"/>
          <a:chExt cx="0" cy="0"/>
        </a:xfrm>
      </p:grpSpPr>
      <p:sp>
        <p:nvSpPr>
          <p:cNvPr id="148" name="Google Shape;148;p28"/>
          <p:cNvSpPr txBox="1">
            <a:spLocks noGrp="1"/>
          </p:cNvSpPr>
          <p:nvPr>
            <p:ph type="body" idx="1"/>
          </p:nvPr>
        </p:nvSpPr>
        <p:spPr>
          <a:xfrm>
            <a:off x="962600" y="2216200"/>
            <a:ext cx="5573600" cy="3204800"/>
          </a:xfrm>
          <a:prstGeom prst="rect">
            <a:avLst/>
          </a:prstGeom>
        </p:spPr>
        <p:txBody>
          <a:bodyPr spcFirstLastPara="1" wrap="square" lIns="91425" tIns="91425" rIns="91425" bIns="91425" anchor="ctr" anchorCtr="0">
            <a:noAutofit/>
          </a:bodyPr>
          <a:lstStyle>
            <a:lvl1pPr marL="609585" lvl="0" indent="-423323" rtl="0">
              <a:lnSpc>
                <a:spcPct val="100000"/>
              </a:lnSpc>
              <a:spcBef>
                <a:spcPts val="0"/>
              </a:spcBef>
              <a:spcAft>
                <a:spcPts val="0"/>
              </a:spcAft>
              <a:buClr>
                <a:srgbClr val="434343"/>
              </a:buClr>
              <a:buSzPts val="1400"/>
              <a:buChar char="●"/>
              <a:defRPr sz="1867">
                <a:solidFill>
                  <a:srgbClr val="434343"/>
                </a:solidFill>
              </a:defRPr>
            </a:lvl1pPr>
            <a:lvl2pPr marL="1219170" lvl="1" indent="-423323" rtl="0">
              <a:lnSpc>
                <a:spcPct val="115000"/>
              </a:lnSpc>
              <a:spcBef>
                <a:spcPts val="0"/>
              </a:spcBef>
              <a:spcAft>
                <a:spcPts val="0"/>
              </a:spcAft>
              <a:buClr>
                <a:srgbClr val="434343"/>
              </a:buClr>
              <a:buSzPts val="1400"/>
              <a:buChar char="○"/>
              <a:defRPr>
                <a:solidFill>
                  <a:srgbClr val="434343"/>
                </a:solidFill>
              </a:defRPr>
            </a:lvl2pPr>
            <a:lvl3pPr marL="1828754" lvl="2" indent="-423323" rtl="0">
              <a:lnSpc>
                <a:spcPct val="115000"/>
              </a:lnSpc>
              <a:spcBef>
                <a:spcPts val="0"/>
              </a:spcBef>
              <a:spcAft>
                <a:spcPts val="0"/>
              </a:spcAft>
              <a:buClr>
                <a:srgbClr val="434343"/>
              </a:buClr>
              <a:buSzPts val="1400"/>
              <a:buChar char="■"/>
              <a:defRPr>
                <a:solidFill>
                  <a:srgbClr val="434343"/>
                </a:solidFill>
              </a:defRPr>
            </a:lvl3pPr>
            <a:lvl4pPr marL="2438339" lvl="3" indent="-423323" rtl="0">
              <a:lnSpc>
                <a:spcPct val="115000"/>
              </a:lnSpc>
              <a:spcBef>
                <a:spcPts val="0"/>
              </a:spcBef>
              <a:spcAft>
                <a:spcPts val="0"/>
              </a:spcAft>
              <a:buClr>
                <a:srgbClr val="434343"/>
              </a:buClr>
              <a:buSzPts val="1400"/>
              <a:buChar char="●"/>
              <a:defRPr>
                <a:solidFill>
                  <a:srgbClr val="434343"/>
                </a:solidFill>
              </a:defRPr>
            </a:lvl4pPr>
            <a:lvl5pPr marL="3047924" lvl="4" indent="-423323" rtl="0">
              <a:lnSpc>
                <a:spcPct val="115000"/>
              </a:lnSpc>
              <a:spcBef>
                <a:spcPts val="0"/>
              </a:spcBef>
              <a:spcAft>
                <a:spcPts val="0"/>
              </a:spcAft>
              <a:buClr>
                <a:srgbClr val="434343"/>
              </a:buClr>
              <a:buSzPts val="1400"/>
              <a:buChar char="○"/>
              <a:defRPr>
                <a:solidFill>
                  <a:srgbClr val="434343"/>
                </a:solidFill>
              </a:defRPr>
            </a:lvl5pPr>
            <a:lvl6pPr marL="3657509" lvl="5" indent="-423323" rtl="0">
              <a:lnSpc>
                <a:spcPct val="115000"/>
              </a:lnSpc>
              <a:spcBef>
                <a:spcPts val="0"/>
              </a:spcBef>
              <a:spcAft>
                <a:spcPts val="0"/>
              </a:spcAft>
              <a:buClr>
                <a:srgbClr val="434343"/>
              </a:buClr>
              <a:buSzPts val="1400"/>
              <a:buChar char="■"/>
              <a:defRPr>
                <a:solidFill>
                  <a:srgbClr val="434343"/>
                </a:solidFill>
              </a:defRPr>
            </a:lvl6pPr>
            <a:lvl7pPr marL="4267093" lvl="6" indent="-423323" rtl="0">
              <a:lnSpc>
                <a:spcPct val="115000"/>
              </a:lnSpc>
              <a:spcBef>
                <a:spcPts val="0"/>
              </a:spcBef>
              <a:spcAft>
                <a:spcPts val="0"/>
              </a:spcAft>
              <a:buClr>
                <a:srgbClr val="434343"/>
              </a:buClr>
              <a:buSzPts val="1400"/>
              <a:buChar char="●"/>
              <a:defRPr>
                <a:solidFill>
                  <a:srgbClr val="434343"/>
                </a:solidFill>
              </a:defRPr>
            </a:lvl7pPr>
            <a:lvl8pPr marL="4876678" lvl="7" indent="-423323" rtl="0">
              <a:lnSpc>
                <a:spcPct val="115000"/>
              </a:lnSpc>
              <a:spcBef>
                <a:spcPts val="0"/>
              </a:spcBef>
              <a:spcAft>
                <a:spcPts val="0"/>
              </a:spcAft>
              <a:buClr>
                <a:srgbClr val="434343"/>
              </a:buClr>
              <a:buSzPts val="1400"/>
              <a:buChar char="○"/>
              <a:defRPr>
                <a:solidFill>
                  <a:srgbClr val="434343"/>
                </a:solidFill>
              </a:defRPr>
            </a:lvl8pPr>
            <a:lvl9pPr marL="5486263" lvl="8" indent="-423323" rtl="0">
              <a:lnSpc>
                <a:spcPct val="115000"/>
              </a:lnSpc>
              <a:spcBef>
                <a:spcPts val="0"/>
              </a:spcBef>
              <a:spcAft>
                <a:spcPts val="0"/>
              </a:spcAft>
              <a:buClr>
                <a:srgbClr val="434343"/>
              </a:buClr>
              <a:buSzPts val="1400"/>
              <a:buChar char="■"/>
              <a:defRPr>
                <a:solidFill>
                  <a:srgbClr val="434343"/>
                </a:solidFill>
              </a:defRPr>
            </a:lvl9pPr>
          </a:lstStyle>
          <a:p>
            <a:pPr lvl="0"/>
            <a:r>
              <a:rPr lang="en-US"/>
              <a:t>Click to edit Master text styles</a:t>
            </a:r>
          </a:p>
        </p:txBody>
      </p:sp>
      <p:sp>
        <p:nvSpPr>
          <p:cNvPr id="149" name="Google Shape;149;p28"/>
          <p:cNvSpPr txBox="1">
            <a:spLocks noGrp="1"/>
          </p:cNvSpPr>
          <p:nvPr>
            <p:ph type="title"/>
          </p:nvPr>
        </p:nvSpPr>
        <p:spPr>
          <a:xfrm>
            <a:off x="967900" y="1437000"/>
            <a:ext cx="5573600" cy="77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150" name="Google Shape;150;p28"/>
          <p:cNvSpPr/>
          <p:nvPr/>
        </p:nvSpPr>
        <p:spPr>
          <a:xfrm rot="10800000">
            <a:off x="3009900" y="5896400"/>
            <a:ext cx="40316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240660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965300" y="482600"/>
            <a:ext cx="11360800" cy="77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153" name="Google Shape;153;p29"/>
          <p:cNvSpPr txBox="1">
            <a:spLocks noGrp="1"/>
          </p:cNvSpPr>
          <p:nvPr>
            <p:ph type="title" idx="2" hasCustomPrompt="1"/>
          </p:nvPr>
        </p:nvSpPr>
        <p:spPr>
          <a:xfrm>
            <a:off x="965300" y="1961867"/>
            <a:ext cx="1515200" cy="916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8000">
                <a:solidFill>
                  <a:schemeClr val="accent5"/>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154" name="Google Shape;154;p29"/>
          <p:cNvSpPr txBox="1">
            <a:spLocks noGrp="1"/>
          </p:cNvSpPr>
          <p:nvPr>
            <p:ph type="title" idx="3"/>
          </p:nvPr>
        </p:nvSpPr>
        <p:spPr>
          <a:xfrm>
            <a:off x="2321800" y="1517200"/>
            <a:ext cx="3620400" cy="779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155" name="Google Shape;155;p29"/>
          <p:cNvSpPr txBox="1">
            <a:spLocks noGrp="1"/>
          </p:cNvSpPr>
          <p:nvPr>
            <p:ph type="title" idx="4"/>
          </p:nvPr>
        </p:nvSpPr>
        <p:spPr>
          <a:xfrm>
            <a:off x="2321800" y="2030467"/>
            <a:ext cx="32960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156" name="Google Shape;156;p29"/>
          <p:cNvSpPr txBox="1">
            <a:spLocks noGrp="1"/>
          </p:cNvSpPr>
          <p:nvPr>
            <p:ph type="title" idx="5" hasCustomPrompt="1"/>
          </p:nvPr>
        </p:nvSpPr>
        <p:spPr>
          <a:xfrm>
            <a:off x="965300" y="3597833"/>
            <a:ext cx="1515200" cy="916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8000">
                <a:solidFill>
                  <a:schemeClr val="accent5"/>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157" name="Google Shape;157;p29"/>
          <p:cNvSpPr txBox="1">
            <a:spLocks noGrp="1"/>
          </p:cNvSpPr>
          <p:nvPr>
            <p:ph type="title" idx="6"/>
          </p:nvPr>
        </p:nvSpPr>
        <p:spPr>
          <a:xfrm>
            <a:off x="2321800" y="3153167"/>
            <a:ext cx="3620400" cy="779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158" name="Google Shape;158;p29"/>
          <p:cNvSpPr txBox="1">
            <a:spLocks noGrp="1"/>
          </p:cNvSpPr>
          <p:nvPr>
            <p:ph type="title" idx="7"/>
          </p:nvPr>
        </p:nvSpPr>
        <p:spPr>
          <a:xfrm>
            <a:off x="2321800" y="3666433"/>
            <a:ext cx="32960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159" name="Google Shape;159;p29"/>
          <p:cNvSpPr txBox="1">
            <a:spLocks noGrp="1"/>
          </p:cNvSpPr>
          <p:nvPr>
            <p:ph type="title" idx="8" hasCustomPrompt="1"/>
          </p:nvPr>
        </p:nvSpPr>
        <p:spPr>
          <a:xfrm>
            <a:off x="965300" y="5233800"/>
            <a:ext cx="1515200" cy="916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8000">
                <a:solidFill>
                  <a:schemeClr val="accent5"/>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160" name="Google Shape;160;p29"/>
          <p:cNvSpPr txBox="1">
            <a:spLocks noGrp="1"/>
          </p:cNvSpPr>
          <p:nvPr>
            <p:ph type="title" idx="9"/>
          </p:nvPr>
        </p:nvSpPr>
        <p:spPr>
          <a:xfrm>
            <a:off x="2321800" y="4789133"/>
            <a:ext cx="3620400" cy="779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161" name="Google Shape;161;p29"/>
          <p:cNvSpPr txBox="1">
            <a:spLocks noGrp="1"/>
          </p:cNvSpPr>
          <p:nvPr>
            <p:ph type="title" idx="13"/>
          </p:nvPr>
        </p:nvSpPr>
        <p:spPr>
          <a:xfrm>
            <a:off x="2321800" y="5302400"/>
            <a:ext cx="32960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162" name="Google Shape;162;p29"/>
          <p:cNvSpPr txBox="1">
            <a:spLocks noGrp="1"/>
          </p:cNvSpPr>
          <p:nvPr>
            <p:ph type="title" idx="14" hasCustomPrompt="1"/>
          </p:nvPr>
        </p:nvSpPr>
        <p:spPr>
          <a:xfrm>
            <a:off x="6600100" y="1961867"/>
            <a:ext cx="1515200" cy="916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8000">
                <a:solidFill>
                  <a:schemeClr val="accent5"/>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163" name="Google Shape;163;p29"/>
          <p:cNvSpPr txBox="1">
            <a:spLocks noGrp="1"/>
          </p:cNvSpPr>
          <p:nvPr>
            <p:ph type="title" idx="15"/>
          </p:nvPr>
        </p:nvSpPr>
        <p:spPr>
          <a:xfrm>
            <a:off x="7956584" y="1517200"/>
            <a:ext cx="3620400" cy="779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164" name="Google Shape;164;p29"/>
          <p:cNvSpPr txBox="1">
            <a:spLocks noGrp="1"/>
          </p:cNvSpPr>
          <p:nvPr>
            <p:ph type="title" idx="16"/>
          </p:nvPr>
        </p:nvSpPr>
        <p:spPr>
          <a:xfrm>
            <a:off x="7956600" y="2030467"/>
            <a:ext cx="32960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165" name="Google Shape;165;p29"/>
          <p:cNvSpPr txBox="1">
            <a:spLocks noGrp="1"/>
          </p:cNvSpPr>
          <p:nvPr>
            <p:ph type="title" idx="17" hasCustomPrompt="1"/>
          </p:nvPr>
        </p:nvSpPr>
        <p:spPr>
          <a:xfrm>
            <a:off x="6600100" y="3597833"/>
            <a:ext cx="1515200" cy="916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8000">
                <a:solidFill>
                  <a:schemeClr val="accent5"/>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166" name="Google Shape;166;p29"/>
          <p:cNvSpPr txBox="1">
            <a:spLocks noGrp="1"/>
          </p:cNvSpPr>
          <p:nvPr>
            <p:ph type="title" idx="18"/>
          </p:nvPr>
        </p:nvSpPr>
        <p:spPr>
          <a:xfrm>
            <a:off x="7956584" y="3153167"/>
            <a:ext cx="3620400" cy="779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167" name="Google Shape;167;p29"/>
          <p:cNvSpPr txBox="1">
            <a:spLocks noGrp="1"/>
          </p:cNvSpPr>
          <p:nvPr>
            <p:ph type="title" idx="19"/>
          </p:nvPr>
        </p:nvSpPr>
        <p:spPr>
          <a:xfrm>
            <a:off x="7956600" y="3666433"/>
            <a:ext cx="32960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168" name="Google Shape;168;p29"/>
          <p:cNvSpPr txBox="1">
            <a:spLocks noGrp="1"/>
          </p:cNvSpPr>
          <p:nvPr>
            <p:ph type="title" idx="20" hasCustomPrompt="1"/>
          </p:nvPr>
        </p:nvSpPr>
        <p:spPr>
          <a:xfrm>
            <a:off x="6600100" y="5233800"/>
            <a:ext cx="1515200" cy="916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8000">
                <a:solidFill>
                  <a:schemeClr val="accent5"/>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169" name="Google Shape;169;p29"/>
          <p:cNvSpPr txBox="1">
            <a:spLocks noGrp="1"/>
          </p:cNvSpPr>
          <p:nvPr>
            <p:ph type="title" idx="21"/>
          </p:nvPr>
        </p:nvSpPr>
        <p:spPr>
          <a:xfrm>
            <a:off x="7956584" y="4789133"/>
            <a:ext cx="3620400" cy="779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170" name="Google Shape;170;p29"/>
          <p:cNvSpPr txBox="1">
            <a:spLocks noGrp="1"/>
          </p:cNvSpPr>
          <p:nvPr>
            <p:ph type="title" idx="22"/>
          </p:nvPr>
        </p:nvSpPr>
        <p:spPr>
          <a:xfrm>
            <a:off x="7956600" y="5302400"/>
            <a:ext cx="32960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9495077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965300" y="482600"/>
            <a:ext cx="10261600" cy="77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173" name="Google Shape;173;p30"/>
          <p:cNvSpPr txBox="1">
            <a:spLocks noGrp="1"/>
          </p:cNvSpPr>
          <p:nvPr>
            <p:ph type="title" idx="2" hasCustomPrompt="1"/>
          </p:nvPr>
        </p:nvSpPr>
        <p:spPr>
          <a:xfrm>
            <a:off x="1041551" y="1590151"/>
            <a:ext cx="1146000" cy="6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4667">
                <a:solidFill>
                  <a:schemeClr val="accent5"/>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174" name="Google Shape;174;p30"/>
          <p:cNvSpPr txBox="1">
            <a:spLocks noGrp="1"/>
          </p:cNvSpPr>
          <p:nvPr>
            <p:ph type="title" idx="3"/>
          </p:nvPr>
        </p:nvSpPr>
        <p:spPr>
          <a:xfrm>
            <a:off x="1041551" y="2260551"/>
            <a:ext cx="3270000" cy="53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175" name="Google Shape;175;p30"/>
          <p:cNvSpPr txBox="1">
            <a:spLocks noGrp="1"/>
          </p:cNvSpPr>
          <p:nvPr>
            <p:ph type="title" idx="4"/>
          </p:nvPr>
        </p:nvSpPr>
        <p:spPr>
          <a:xfrm>
            <a:off x="1041551" y="2773817"/>
            <a:ext cx="3267600" cy="65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176" name="Google Shape;176;p30"/>
          <p:cNvSpPr txBox="1">
            <a:spLocks noGrp="1"/>
          </p:cNvSpPr>
          <p:nvPr>
            <p:ph type="title" idx="5" hasCustomPrompt="1"/>
          </p:nvPr>
        </p:nvSpPr>
        <p:spPr>
          <a:xfrm>
            <a:off x="4461000" y="1590151"/>
            <a:ext cx="1146000" cy="6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4667">
                <a:solidFill>
                  <a:schemeClr val="accent5"/>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177" name="Google Shape;177;p30"/>
          <p:cNvSpPr txBox="1">
            <a:spLocks noGrp="1"/>
          </p:cNvSpPr>
          <p:nvPr>
            <p:ph type="title" idx="6"/>
          </p:nvPr>
        </p:nvSpPr>
        <p:spPr>
          <a:xfrm>
            <a:off x="4461000" y="2260551"/>
            <a:ext cx="3270000" cy="53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178" name="Google Shape;178;p30"/>
          <p:cNvSpPr txBox="1">
            <a:spLocks noGrp="1"/>
          </p:cNvSpPr>
          <p:nvPr>
            <p:ph type="title" idx="7"/>
          </p:nvPr>
        </p:nvSpPr>
        <p:spPr>
          <a:xfrm>
            <a:off x="4461000" y="2773817"/>
            <a:ext cx="3267600" cy="65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179" name="Google Shape;179;p30"/>
          <p:cNvSpPr txBox="1">
            <a:spLocks noGrp="1"/>
          </p:cNvSpPr>
          <p:nvPr>
            <p:ph type="title" idx="8" hasCustomPrompt="1"/>
          </p:nvPr>
        </p:nvSpPr>
        <p:spPr>
          <a:xfrm>
            <a:off x="7880451" y="1590167"/>
            <a:ext cx="1146000" cy="6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4667">
                <a:solidFill>
                  <a:schemeClr val="accent5"/>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180" name="Google Shape;180;p30"/>
          <p:cNvSpPr txBox="1">
            <a:spLocks noGrp="1"/>
          </p:cNvSpPr>
          <p:nvPr>
            <p:ph type="title" idx="9"/>
          </p:nvPr>
        </p:nvSpPr>
        <p:spPr>
          <a:xfrm>
            <a:off x="7880451" y="2260567"/>
            <a:ext cx="3270000" cy="53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181" name="Google Shape;181;p30"/>
          <p:cNvSpPr txBox="1">
            <a:spLocks noGrp="1"/>
          </p:cNvSpPr>
          <p:nvPr>
            <p:ph type="title" idx="13"/>
          </p:nvPr>
        </p:nvSpPr>
        <p:spPr>
          <a:xfrm>
            <a:off x="7880451" y="2773833"/>
            <a:ext cx="3267600" cy="65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182" name="Google Shape;182;p30"/>
          <p:cNvSpPr txBox="1">
            <a:spLocks noGrp="1"/>
          </p:cNvSpPr>
          <p:nvPr>
            <p:ph type="title" idx="14" hasCustomPrompt="1"/>
          </p:nvPr>
        </p:nvSpPr>
        <p:spPr>
          <a:xfrm>
            <a:off x="1041551" y="3785600"/>
            <a:ext cx="1146000" cy="6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4667">
                <a:solidFill>
                  <a:schemeClr val="accent5"/>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183" name="Google Shape;183;p30"/>
          <p:cNvSpPr txBox="1">
            <a:spLocks noGrp="1"/>
          </p:cNvSpPr>
          <p:nvPr>
            <p:ph type="title" idx="15"/>
          </p:nvPr>
        </p:nvSpPr>
        <p:spPr>
          <a:xfrm>
            <a:off x="1041551" y="4456000"/>
            <a:ext cx="3270000" cy="53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184" name="Google Shape;184;p30"/>
          <p:cNvSpPr txBox="1">
            <a:spLocks noGrp="1"/>
          </p:cNvSpPr>
          <p:nvPr>
            <p:ph type="title" idx="16"/>
          </p:nvPr>
        </p:nvSpPr>
        <p:spPr>
          <a:xfrm>
            <a:off x="1041551" y="4969267"/>
            <a:ext cx="3270000" cy="65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185" name="Google Shape;185;p30"/>
          <p:cNvSpPr txBox="1">
            <a:spLocks noGrp="1"/>
          </p:cNvSpPr>
          <p:nvPr>
            <p:ph type="title" idx="17" hasCustomPrompt="1"/>
          </p:nvPr>
        </p:nvSpPr>
        <p:spPr>
          <a:xfrm>
            <a:off x="4461000" y="3785600"/>
            <a:ext cx="1146000" cy="6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4667">
                <a:solidFill>
                  <a:schemeClr val="accent5"/>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186" name="Google Shape;186;p30"/>
          <p:cNvSpPr txBox="1">
            <a:spLocks noGrp="1"/>
          </p:cNvSpPr>
          <p:nvPr>
            <p:ph type="title" idx="18"/>
          </p:nvPr>
        </p:nvSpPr>
        <p:spPr>
          <a:xfrm>
            <a:off x="4461000" y="4456000"/>
            <a:ext cx="3270000" cy="53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187" name="Google Shape;187;p30"/>
          <p:cNvSpPr txBox="1">
            <a:spLocks noGrp="1"/>
          </p:cNvSpPr>
          <p:nvPr>
            <p:ph type="title" idx="19"/>
          </p:nvPr>
        </p:nvSpPr>
        <p:spPr>
          <a:xfrm>
            <a:off x="4461000" y="4969267"/>
            <a:ext cx="3270000" cy="65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188" name="Google Shape;188;p30"/>
          <p:cNvSpPr txBox="1">
            <a:spLocks noGrp="1"/>
          </p:cNvSpPr>
          <p:nvPr>
            <p:ph type="title" idx="20" hasCustomPrompt="1"/>
          </p:nvPr>
        </p:nvSpPr>
        <p:spPr>
          <a:xfrm>
            <a:off x="7880433" y="3785600"/>
            <a:ext cx="1146000" cy="6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4667">
                <a:solidFill>
                  <a:schemeClr val="accent5"/>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189" name="Google Shape;189;p30"/>
          <p:cNvSpPr txBox="1">
            <a:spLocks noGrp="1"/>
          </p:cNvSpPr>
          <p:nvPr>
            <p:ph type="title" idx="21"/>
          </p:nvPr>
        </p:nvSpPr>
        <p:spPr>
          <a:xfrm>
            <a:off x="7880432" y="4456000"/>
            <a:ext cx="3270000" cy="53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190" name="Google Shape;190;p30"/>
          <p:cNvSpPr txBox="1">
            <a:spLocks noGrp="1"/>
          </p:cNvSpPr>
          <p:nvPr>
            <p:ph type="title" idx="22"/>
          </p:nvPr>
        </p:nvSpPr>
        <p:spPr>
          <a:xfrm>
            <a:off x="7880433" y="4969267"/>
            <a:ext cx="3270000" cy="65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191" name="Google Shape;191;p30"/>
          <p:cNvSpPr/>
          <p:nvPr/>
        </p:nvSpPr>
        <p:spPr>
          <a:xfrm rot="10800000">
            <a:off x="7880433" y="0"/>
            <a:ext cx="2740400" cy="5148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2" name="Google Shape;192;p30"/>
          <p:cNvSpPr/>
          <p:nvPr/>
        </p:nvSpPr>
        <p:spPr>
          <a:xfrm rot="5400000">
            <a:off x="-1142233" y="5255800"/>
            <a:ext cx="2735200" cy="4692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103378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93"/>
        <p:cNvGrpSpPr/>
        <p:nvPr/>
      </p:nvGrpSpPr>
      <p:grpSpPr>
        <a:xfrm>
          <a:off x="0" y="0"/>
          <a:ext cx="0" cy="0"/>
          <a:chOff x="0" y="0"/>
          <a:chExt cx="0" cy="0"/>
        </a:xfrm>
      </p:grpSpPr>
      <p:sp>
        <p:nvSpPr>
          <p:cNvPr id="194" name="Google Shape;194;p31"/>
          <p:cNvSpPr/>
          <p:nvPr/>
        </p:nvSpPr>
        <p:spPr>
          <a:xfrm>
            <a:off x="-67" y="1828800"/>
            <a:ext cx="12192000" cy="34288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5" name="Google Shape;195;p31"/>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196" name="Google Shape;196;p31"/>
          <p:cNvSpPr txBox="1">
            <a:spLocks noGrp="1"/>
          </p:cNvSpPr>
          <p:nvPr>
            <p:ph type="body" idx="1"/>
          </p:nvPr>
        </p:nvSpPr>
        <p:spPr>
          <a:xfrm>
            <a:off x="965200" y="3260533"/>
            <a:ext cx="3046000" cy="2070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Clr>
                <a:srgbClr val="FFFFFF"/>
              </a:buClr>
              <a:buSzPts val="1400"/>
              <a:buChar char="●"/>
              <a:defRPr sz="1867">
                <a:solidFill>
                  <a:srgbClr val="FFFFFF"/>
                </a:solidFill>
              </a:defRPr>
            </a:lvl1pPr>
            <a:lvl2pPr marL="1219170" lvl="1" indent="-406390" rtl="0">
              <a:spcBef>
                <a:spcPts val="2133"/>
              </a:spcBef>
              <a:spcAft>
                <a:spcPts val="0"/>
              </a:spcAft>
              <a:buClr>
                <a:srgbClr val="FFFFFF"/>
              </a:buClr>
              <a:buSzPts val="1200"/>
              <a:buChar char="○"/>
              <a:defRPr sz="1600">
                <a:solidFill>
                  <a:srgbClr val="FFFFFF"/>
                </a:solidFill>
              </a:defRPr>
            </a:lvl2pPr>
            <a:lvl3pPr marL="1828754" lvl="2" indent="-406390" rtl="0">
              <a:spcBef>
                <a:spcPts val="2133"/>
              </a:spcBef>
              <a:spcAft>
                <a:spcPts val="0"/>
              </a:spcAft>
              <a:buClr>
                <a:srgbClr val="FFFFFF"/>
              </a:buClr>
              <a:buSzPts val="1200"/>
              <a:buChar char="■"/>
              <a:defRPr sz="1600">
                <a:solidFill>
                  <a:srgbClr val="FFFFFF"/>
                </a:solidFill>
              </a:defRPr>
            </a:lvl3pPr>
            <a:lvl4pPr marL="2438339" lvl="3" indent="-406390" rtl="0">
              <a:spcBef>
                <a:spcPts val="2133"/>
              </a:spcBef>
              <a:spcAft>
                <a:spcPts val="0"/>
              </a:spcAft>
              <a:buClr>
                <a:srgbClr val="FFFFFF"/>
              </a:buClr>
              <a:buSzPts val="1200"/>
              <a:buChar char="●"/>
              <a:defRPr sz="1600">
                <a:solidFill>
                  <a:srgbClr val="FFFFFF"/>
                </a:solidFill>
              </a:defRPr>
            </a:lvl4pPr>
            <a:lvl5pPr marL="3047924" lvl="4" indent="-406390" rtl="0">
              <a:spcBef>
                <a:spcPts val="2133"/>
              </a:spcBef>
              <a:spcAft>
                <a:spcPts val="0"/>
              </a:spcAft>
              <a:buClr>
                <a:srgbClr val="FFFFFF"/>
              </a:buClr>
              <a:buSzPts val="1200"/>
              <a:buChar char="○"/>
              <a:defRPr sz="1600">
                <a:solidFill>
                  <a:srgbClr val="FFFFFF"/>
                </a:solidFill>
              </a:defRPr>
            </a:lvl5pPr>
            <a:lvl6pPr marL="3657509" lvl="5" indent="-406390" rtl="0">
              <a:spcBef>
                <a:spcPts val="2133"/>
              </a:spcBef>
              <a:spcAft>
                <a:spcPts val="0"/>
              </a:spcAft>
              <a:buClr>
                <a:srgbClr val="FFFFFF"/>
              </a:buClr>
              <a:buSzPts val="1200"/>
              <a:buChar char="■"/>
              <a:defRPr sz="1600">
                <a:solidFill>
                  <a:srgbClr val="FFFFFF"/>
                </a:solidFill>
              </a:defRPr>
            </a:lvl6pPr>
            <a:lvl7pPr marL="4267093" lvl="6" indent="-406390" rtl="0">
              <a:spcBef>
                <a:spcPts val="2133"/>
              </a:spcBef>
              <a:spcAft>
                <a:spcPts val="0"/>
              </a:spcAft>
              <a:buClr>
                <a:srgbClr val="FFFFFF"/>
              </a:buClr>
              <a:buSzPts val="1200"/>
              <a:buChar char="●"/>
              <a:defRPr sz="1600">
                <a:solidFill>
                  <a:srgbClr val="FFFFFF"/>
                </a:solidFill>
              </a:defRPr>
            </a:lvl7pPr>
            <a:lvl8pPr marL="4876678" lvl="7" indent="-406390" rtl="0">
              <a:spcBef>
                <a:spcPts val="2133"/>
              </a:spcBef>
              <a:spcAft>
                <a:spcPts val="0"/>
              </a:spcAft>
              <a:buClr>
                <a:srgbClr val="FFFFFF"/>
              </a:buClr>
              <a:buSzPts val="1200"/>
              <a:buChar char="○"/>
              <a:defRPr sz="1600">
                <a:solidFill>
                  <a:srgbClr val="FFFFFF"/>
                </a:solidFill>
              </a:defRPr>
            </a:lvl8pPr>
            <a:lvl9pPr marL="5486263" lvl="8" indent="-406390" rtl="0">
              <a:spcBef>
                <a:spcPts val="2133"/>
              </a:spcBef>
              <a:spcAft>
                <a:spcPts val="2133"/>
              </a:spcAft>
              <a:buClr>
                <a:srgbClr val="FFFFFF"/>
              </a:buClr>
              <a:buSzPts val="1200"/>
              <a:buChar char="■"/>
              <a:defRPr sz="1600">
                <a:solidFill>
                  <a:srgbClr val="FFFFFF"/>
                </a:solidFill>
              </a:defRPr>
            </a:lvl9pPr>
          </a:lstStyle>
          <a:p>
            <a:pPr lvl="0"/>
            <a:r>
              <a:rPr lang="en-US"/>
              <a:t>Click to edit Master text styles</a:t>
            </a:r>
          </a:p>
        </p:txBody>
      </p:sp>
      <p:sp>
        <p:nvSpPr>
          <p:cNvPr id="197" name="Google Shape;197;p31"/>
          <p:cNvSpPr txBox="1">
            <a:spLocks noGrp="1"/>
          </p:cNvSpPr>
          <p:nvPr>
            <p:ph type="body" idx="2"/>
          </p:nvPr>
        </p:nvSpPr>
        <p:spPr>
          <a:xfrm>
            <a:off x="4572995" y="3260533"/>
            <a:ext cx="3046000" cy="2070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Clr>
                <a:srgbClr val="FFFFFF"/>
              </a:buClr>
              <a:buSzPts val="1400"/>
              <a:buChar char="●"/>
              <a:defRPr sz="1867">
                <a:solidFill>
                  <a:srgbClr val="FFFFFF"/>
                </a:solidFill>
              </a:defRPr>
            </a:lvl1pPr>
            <a:lvl2pPr marL="1219170" lvl="1" indent="-406390" rtl="0">
              <a:spcBef>
                <a:spcPts val="2133"/>
              </a:spcBef>
              <a:spcAft>
                <a:spcPts val="0"/>
              </a:spcAft>
              <a:buClr>
                <a:srgbClr val="FFFFFF"/>
              </a:buClr>
              <a:buSzPts val="1200"/>
              <a:buChar char="○"/>
              <a:defRPr sz="1600">
                <a:solidFill>
                  <a:srgbClr val="FFFFFF"/>
                </a:solidFill>
              </a:defRPr>
            </a:lvl2pPr>
            <a:lvl3pPr marL="1828754" lvl="2" indent="-406390" rtl="0">
              <a:spcBef>
                <a:spcPts val="2133"/>
              </a:spcBef>
              <a:spcAft>
                <a:spcPts val="0"/>
              </a:spcAft>
              <a:buClr>
                <a:srgbClr val="FFFFFF"/>
              </a:buClr>
              <a:buSzPts val="1200"/>
              <a:buChar char="■"/>
              <a:defRPr sz="1600">
                <a:solidFill>
                  <a:srgbClr val="FFFFFF"/>
                </a:solidFill>
              </a:defRPr>
            </a:lvl3pPr>
            <a:lvl4pPr marL="2438339" lvl="3" indent="-406390" rtl="0">
              <a:spcBef>
                <a:spcPts val="2133"/>
              </a:spcBef>
              <a:spcAft>
                <a:spcPts val="0"/>
              </a:spcAft>
              <a:buClr>
                <a:srgbClr val="FFFFFF"/>
              </a:buClr>
              <a:buSzPts val="1200"/>
              <a:buChar char="●"/>
              <a:defRPr sz="1600">
                <a:solidFill>
                  <a:srgbClr val="FFFFFF"/>
                </a:solidFill>
              </a:defRPr>
            </a:lvl4pPr>
            <a:lvl5pPr marL="3047924" lvl="4" indent="-406390" rtl="0">
              <a:spcBef>
                <a:spcPts val="2133"/>
              </a:spcBef>
              <a:spcAft>
                <a:spcPts val="0"/>
              </a:spcAft>
              <a:buClr>
                <a:srgbClr val="FFFFFF"/>
              </a:buClr>
              <a:buSzPts val="1200"/>
              <a:buChar char="○"/>
              <a:defRPr sz="1600">
                <a:solidFill>
                  <a:srgbClr val="FFFFFF"/>
                </a:solidFill>
              </a:defRPr>
            </a:lvl5pPr>
            <a:lvl6pPr marL="3657509" lvl="5" indent="-406390" rtl="0">
              <a:spcBef>
                <a:spcPts val="2133"/>
              </a:spcBef>
              <a:spcAft>
                <a:spcPts val="0"/>
              </a:spcAft>
              <a:buClr>
                <a:srgbClr val="FFFFFF"/>
              </a:buClr>
              <a:buSzPts val="1200"/>
              <a:buChar char="■"/>
              <a:defRPr sz="1600">
                <a:solidFill>
                  <a:srgbClr val="FFFFFF"/>
                </a:solidFill>
              </a:defRPr>
            </a:lvl6pPr>
            <a:lvl7pPr marL="4267093" lvl="6" indent="-406390" rtl="0">
              <a:spcBef>
                <a:spcPts val="2133"/>
              </a:spcBef>
              <a:spcAft>
                <a:spcPts val="0"/>
              </a:spcAft>
              <a:buClr>
                <a:srgbClr val="FFFFFF"/>
              </a:buClr>
              <a:buSzPts val="1200"/>
              <a:buChar char="●"/>
              <a:defRPr sz="1600">
                <a:solidFill>
                  <a:srgbClr val="FFFFFF"/>
                </a:solidFill>
              </a:defRPr>
            </a:lvl7pPr>
            <a:lvl8pPr marL="4876678" lvl="7" indent="-406390" rtl="0">
              <a:spcBef>
                <a:spcPts val="2133"/>
              </a:spcBef>
              <a:spcAft>
                <a:spcPts val="0"/>
              </a:spcAft>
              <a:buClr>
                <a:srgbClr val="FFFFFF"/>
              </a:buClr>
              <a:buSzPts val="1200"/>
              <a:buChar char="○"/>
              <a:defRPr sz="1600">
                <a:solidFill>
                  <a:srgbClr val="FFFFFF"/>
                </a:solidFill>
              </a:defRPr>
            </a:lvl8pPr>
            <a:lvl9pPr marL="5486263" lvl="8" indent="-406390" rtl="0">
              <a:spcBef>
                <a:spcPts val="2133"/>
              </a:spcBef>
              <a:spcAft>
                <a:spcPts val="2133"/>
              </a:spcAft>
              <a:buClr>
                <a:srgbClr val="FFFFFF"/>
              </a:buClr>
              <a:buSzPts val="1200"/>
              <a:buChar char="■"/>
              <a:defRPr sz="1600">
                <a:solidFill>
                  <a:srgbClr val="FFFFFF"/>
                </a:solidFill>
              </a:defRPr>
            </a:lvl9pPr>
          </a:lstStyle>
          <a:p>
            <a:pPr lvl="0"/>
            <a:r>
              <a:rPr lang="en-US"/>
              <a:t>Click to edit Master text styles</a:t>
            </a:r>
          </a:p>
        </p:txBody>
      </p:sp>
      <p:sp>
        <p:nvSpPr>
          <p:cNvPr id="198" name="Google Shape;198;p3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DF48327E-CEDF-4A57-8A5B-B53A8812F693}" type="slidenum">
              <a:rPr lang="en-US" smtClean="0"/>
              <a:t>‹#›</a:t>
            </a:fld>
            <a:endParaRPr lang="en-US"/>
          </a:p>
        </p:txBody>
      </p:sp>
      <p:sp>
        <p:nvSpPr>
          <p:cNvPr id="199" name="Google Shape;199;p31"/>
          <p:cNvSpPr txBox="1">
            <a:spLocks noGrp="1"/>
          </p:cNvSpPr>
          <p:nvPr>
            <p:ph type="title" idx="3"/>
          </p:nvPr>
        </p:nvSpPr>
        <p:spPr>
          <a:xfrm>
            <a:off x="1337876" y="2561900"/>
            <a:ext cx="230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800">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n-US"/>
              <a:t>Click to edit Master title style</a:t>
            </a:r>
            <a:endParaRPr/>
          </a:p>
        </p:txBody>
      </p:sp>
      <p:sp>
        <p:nvSpPr>
          <p:cNvPr id="200" name="Google Shape;200;p31"/>
          <p:cNvSpPr txBox="1">
            <a:spLocks noGrp="1"/>
          </p:cNvSpPr>
          <p:nvPr>
            <p:ph type="title" idx="4"/>
          </p:nvPr>
        </p:nvSpPr>
        <p:spPr>
          <a:xfrm>
            <a:off x="4945653" y="2561900"/>
            <a:ext cx="230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800">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n-US"/>
              <a:t>Click to edit Master title style</a:t>
            </a:r>
            <a:endParaRPr/>
          </a:p>
        </p:txBody>
      </p:sp>
      <p:sp>
        <p:nvSpPr>
          <p:cNvPr id="201" name="Google Shape;201;p31"/>
          <p:cNvSpPr txBox="1">
            <a:spLocks noGrp="1"/>
          </p:cNvSpPr>
          <p:nvPr>
            <p:ph type="body" idx="5"/>
          </p:nvPr>
        </p:nvSpPr>
        <p:spPr>
          <a:xfrm>
            <a:off x="8180811" y="3260533"/>
            <a:ext cx="3046000" cy="2070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Clr>
                <a:srgbClr val="FFFFFF"/>
              </a:buClr>
              <a:buSzPts val="1400"/>
              <a:buChar char="●"/>
              <a:defRPr sz="1867">
                <a:solidFill>
                  <a:srgbClr val="FFFFFF"/>
                </a:solidFill>
              </a:defRPr>
            </a:lvl1pPr>
            <a:lvl2pPr marL="1219170" lvl="1" indent="-406390" rtl="0">
              <a:spcBef>
                <a:spcPts val="2133"/>
              </a:spcBef>
              <a:spcAft>
                <a:spcPts val="0"/>
              </a:spcAft>
              <a:buClr>
                <a:srgbClr val="FFFFFF"/>
              </a:buClr>
              <a:buSzPts val="1200"/>
              <a:buChar char="○"/>
              <a:defRPr sz="1600">
                <a:solidFill>
                  <a:srgbClr val="FFFFFF"/>
                </a:solidFill>
              </a:defRPr>
            </a:lvl2pPr>
            <a:lvl3pPr marL="1828754" lvl="2" indent="-406390" rtl="0">
              <a:spcBef>
                <a:spcPts val="2133"/>
              </a:spcBef>
              <a:spcAft>
                <a:spcPts val="0"/>
              </a:spcAft>
              <a:buClr>
                <a:srgbClr val="FFFFFF"/>
              </a:buClr>
              <a:buSzPts val="1200"/>
              <a:buChar char="■"/>
              <a:defRPr sz="1600">
                <a:solidFill>
                  <a:srgbClr val="FFFFFF"/>
                </a:solidFill>
              </a:defRPr>
            </a:lvl3pPr>
            <a:lvl4pPr marL="2438339" lvl="3" indent="-406390" rtl="0">
              <a:spcBef>
                <a:spcPts val="2133"/>
              </a:spcBef>
              <a:spcAft>
                <a:spcPts val="0"/>
              </a:spcAft>
              <a:buClr>
                <a:srgbClr val="FFFFFF"/>
              </a:buClr>
              <a:buSzPts val="1200"/>
              <a:buChar char="●"/>
              <a:defRPr sz="1600">
                <a:solidFill>
                  <a:srgbClr val="FFFFFF"/>
                </a:solidFill>
              </a:defRPr>
            </a:lvl4pPr>
            <a:lvl5pPr marL="3047924" lvl="4" indent="-406390" rtl="0">
              <a:spcBef>
                <a:spcPts val="2133"/>
              </a:spcBef>
              <a:spcAft>
                <a:spcPts val="0"/>
              </a:spcAft>
              <a:buClr>
                <a:srgbClr val="FFFFFF"/>
              </a:buClr>
              <a:buSzPts val="1200"/>
              <a:buChar char="○"/>
              <a:defRPr sz="1600">
                <a:solidFill>
                  <a:srgbClr val="FFFFFF"/>
                </a:solidFill>
              </a:defRPr>
            </a:lvl5pPr>
            <a:lvl6pPr marL="3657509" lvl="5" indent="-406390" rtl="0">
              <a:spcBef>
                <a:spcPts val="2133"/>
              </a:spcBef>
              <a:spcAft>
                <a:spcPts val="0"/>
              </a:spcAft>
              <a:buClr>
                <a:srgbClr val="FFFFFF"/>
              </a:buClr>
              <a:buSzPts val="1200"/>
              <a:buChar char="■"/>
              <a:defRPr sz="1600">
                <a:solidFill>
                  <a:srgbClr val="FFFFFF"/>
                </a:solidFill>
              </a:defRPr>
            </a:lvl6pPr>
            <a:lvl7pPr marL="4267093" lvl="6" indent="-406390" rtl="0">
              <a:spcBef>
                <a:spcPts val="2133"/>
              </a:spcBef>
              <a:spcAft>
                <a:spcPts val="0"/>
              </a:spcAft>
              <a:buClr>
                <a:srgbClr val="FFFFFF"/>
              </a:buClr>
              <a:buSzPts val="1200"/>
              <a:buChar char="●"/>
              <a:defRPr sz="1600">
                <a:solidFill>
                  <a:srgbClr val="FFFFFF"/>
                </a:solidFill>
              </a:defRPr>
            </a:lvl7pPr>
            <a:lvl8pPr marL="4876678" lvl="7" indent="-406390" rtl="0">
              <a:spcBef>
                <a:spcPts val="2133"/>
              </a:spcBef>
              <a:spcAft>
                <a:spcPts val="0"/>
              </a:spcAft>
              <a:buClr>
                <a:srgbClr val="FFFFFF"/>
              </a:buClr>
              <a:buSzPts val="1200"/>
              <a:buChar char="○"/>
              <a:defRPr sz="1600">
                <a:solidFill>
                  <a:srgbClr val="FFFFFF"/>
                </a:solidFill>
              </a:defRPr>
            </a:lvl8pPr>
            <a:lvl9pPr marL="5486263" lvl="8" indent="-406390" rtl="0">
              <a:spcBef>
                <a:spcPts val="2133"/>
              </a:spcBef>
              <a:spcAft>
                <a:spcPts val="2133"/>
              </a:spcAft>
              <a:buClr>
                <a:srgbClr val="FFFFFF"/>
              </a:buClr>
              <a:buSzPts val="1200"/>
              <a:buChar char="■"/>
              <a:defRPr sz="1600">
                <a:solidFill>
                  <a:srgbClr val="FFFFFF"/>
                </a:solidFill>
              </a:defRPr>
            </a:lvl9pPr>
          </a:lstStyle>
          <a:p>
            <a:pPr lvl="0"/>
            <a:r>
              <a:rPr lang="en-US"/>
              <a:t>Click to edit Master text styles</a:t>
            </a:r>
          </a:p>
        </p:txBody>
      </p:sp>
      <p:sp>
        <p:nvSpPr>
          <p:cNvPr id="202" name="Google Shape;202;p31"/>
          <p:cNvSpPr txBox="1">
            <a:spLocks noGrp="1"/>
          </p:cNvSpPr>
          <p:nvPr>
            <p:ph type="title" idx="6"/>
          </p:nvPr>
        </p:nvSpPr>
        <p:spPr>
          <a:xfrm>
            <a:off x="8553469" y="2561900"/>
            <a:ext cx="2301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800">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n-US"/>
              <a:t>Click to edit Master title style</a:t>
            </a:r>
            <a:endParaRPr/>
          </a:p>
        </p:txBody>
      </p:sp>
      <p:sp>
        <p:nvSpPr>
          <p:cNvPr id="203" name="Google Shape;203;p31"/>
          <p:cNvSpPr/>
          <p:nvPr/>
        </p:nvSpPr>
        <p:spPr>
          <a:xfrm rot="10800000">
            <a:off x="-17867" y="4790267"/>
            <a:ext cx="27404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4" name="Google Shape;204;p31"/>
          <p:cNvSpPr/>
          <p:nvPr/>
        </p:nvSpPr>
        <p:spPr>
          <a:xfrm rot="5400000">
            <a:off x="11279384" y="1167400"/>
            <a:ext cx="1356000" cy="4692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982269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965200" y="482600"/>
            <a:ext cx="8597600" cy="788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25" name="Google Shape;25;p4"/>
          <p:cNvSpPr txBox="1">
            <a:spLocks noGrp="1"/>
          </p:cNvSpPr>
          <p:nvPr>
            <p:ph type="body" idx="1"/>
          </p:nvPr>
        </p:nvSpPr>
        <p:spPr>
          <a:xfrm>
            <a:off x="965200" y="1271700"/>
            <a:ext cx="10261600" cy="4820000"/>
          </a:xfrm>
          <a:prstGeom prst="rect">
            <a:avLst/>
          </a:prstGeom>
        </p:spPr>
        <p:txBody>
          <a:bodyPr spcFirstLastPara="1" wrap="square" lIns="91425" tIns="91425" rIns="91425" bIns="91425" anchor="t" anchorCtr="0">
            <a:noAutofit/>
          </a:bodyPr>
          <a:lstStyle>
            <a:lvl1pPr marL="609585" lvl="0" indent="-406390">
              <a:lnSpc>
                <a:spcPct val="100000"/>
              </a:lnSpc>
              <a:spcBef>
                <a:spcPts val="0"/>
              </a:spcBef>
              <a:spcAft>
                <a:spcPts val="0"/>
              </a:spcAft>
              <a:buClr>
                <a:schemeClr val="accent5"/>
              </a:buClr>
              <a:buSzPts val="1200"/>
              <a:buAutoNum type="arabicPeriod"/>
              <a:defRPr sz="1467">
                <a:solidFill>
                  <a:srgbClr val="000000"/>
                </a:solidFill>
              </a:defRPr>
            </a:lvl1pPr>
            <a:lvl2pPr marL="1219170" lvl="1" indent="-406390">
              <a:spcBef>
                <a:spcPts val="2133"/>
              </a:spcBef>
              <a:spcAft>
                <a:spcPts val="0"/>
              </a:spcAft>
              <a:buClr>
                <a:srgbClr val="000000"/>
              </a:buClr>
              <a:buSzPts val="1200"/>
              <a:buAutoNum type="alphaLcPeriod"/>
              <a:defRPr>
                <a:solidFill>
                  <a:srgbClr val="000000"/>
                </a:solidFill>
              </a:defRPr>
            </a:lvl2pPr>
            <a:lvl3pPr marL="1828754" lvl="2" indent="-406390">
              <a:spcBef>
                <a:spcPts val="2133"/>
              </a:spcBef>
              <a:spcAft>
                <a:spcPts val="0"/>
              </a:spcAft>
              <a:buClr>
                <a:srgbClr val="000000"/>
              </a:buClr>
              <a:buSzPts val="1200"/>
              <a:buAutoNum type="romanLcPeriod"/>
              <a:defRPr>
                <a:solidFill>
                  <a:srgbClr val="000000"/>
                </a:solidFill>
              </a:defRPr>
            </a:lvl3pPr>
            <a:lvl4pPr marL="2438339" lvl="3" indent="-406390">
              <a:spcBef>
                <a:spcPts val="2133"/>
              </a:spcBef>
              <a:spcAft>
                <a:spcPts val="0"/>
              </a:spcAft>
              <a:buClr>
                <a:srgbClr val="000000"/>
              </a:buClr>
              <a:buSzPts val="1200"/>
              <a:buAutoNum type="arabicPeriod"/>
              <a:defRPr>
                <a:solidFill>
                  <a:srgbClr val="000000"/>
                </a:solidFill>
              </a:defRPr>
            </a:lvl4pPr>
            <a:lvl5pPr marL="3047924" lvl="4" indent="-406390">
              <a:spcBef>
                <a:spcPts val="2133"/>
              </a:spcBef>
              <a:spcAft>
                <a:spcPts val="0"/>
              </a:spcAft>
              <a:buClr>
                <a:srgbClr val="000000"/>
              </a:buClr>
              <a:buSzPts val="1200"/>
              <a:buAutoNum type="alphaLcPeriod"/>
              <a:defRPr>
                <a:solidFill>
                  <a:srgbClr val="000000"/>
                </a:solidFill>
              </a:defRPr>
            </a:lvl5pPr>
            <a:lvl6pPr marL="3657509" lvl="5" indent="-406390">
              <a:spcBef>
                <a:spcPts val="2133"/>
              </a:spcBef>
              <a:spcAft>
                <a:spcPts val="0"/>
              </a:spcAft>
              <a:buClr>
                <a:srgbClr val="000000"/>
              </a:buClr>
              <a:buSzPts val="1200"/>
              <a:buAutoNum type="romanLcPeriod"/>
              <a:defRPr>
                <a:solidFill>
                  <a:srgbClr val="000000"/>
                </a:solidFill>
              </a:defRPr>
            </a:lvl6pPr>
            <a:lvl7pPr marL="4267093" lvl="6" indent="-406390">
              <a:spcBef>
                <a:spcPts val="2133"/>
              </a:spcBef>
              <a:spcAft>
                <a:spcPts val="0"/>
              </a:spcAft>
              <a:buClr>
                <a:srgbClr val="000000"/>
              </a:buClr>
              <a:buSzPts val="1200"/>
              <a:buAutoNum type="arabicPeriod"/>
              <a:defRPr>
                <a:solidFill>
                  <a:srgbClr val="000000"/>
                </a:solidFill>
              </a:defRPr>
            </a:lvl7pPr>
            <a:lvl8pPr marL="4876678" lvl="7" indent="-406390">
              <a:spcBef>
                <a:spcPts val="2133"/>
              </a:spcBef>
              <a:spcAft>
                <a:spcPts val="0"/>
              </a:spcAft>
              <a:buClr>
                <a:srgbClr val="000000"/>
              </a:buClr>
              <a:buSzPts val="1200"/>
              <a:buAutoNum type="alphaLcPeriod"/>
              <a:defRPr>
                <a:solidFill>
                  <a:srgbClr val="000000"/>
                </a:solidFill>
              </a:defRPr>
            </a:lvl8pPr>
            <a:lvl9pPr marL="5486263" lvl="8" indent="-406390">
              <a:spcBef>
                <a:spcPts val="2133"/>
              </a:spcBef>
              <a:spcAft>
                <a:spcPts val="2133"/>
              </a:spcAft>
              <a:buClr>
                <a:srgbClr val="000000"/>
              </a:buClr>
              <a:buSzPts val="1200"/>
              <a:buAutoNum type="romanLcPeriod"/>
              <a:defRPr>
                <a:solidFill>
                  <a:srgbClr val="000000"/>
                </a:solidFill>
              </a:defRPr>
            </a:lvl9pPr>
          </a:lstStyle>
          <a:p>
            <a:pPr lvl="0"/>
            <a:r>
              <a:rPr lang="en-US"/>
              <a:t>Click to edit Master text styles</a:t>
            </a:r>
          </a:p>
        </p:txBody>
      </p:sp>
      <p:sp>
        <p:nvSpPr>
          <p:cNvPr id="26" name="Google Shape;26;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F48327E-CEDF-4A57-8A5B-B53A8812F693}" type="slidenum">
              <a:rPr lang="en-US" smtClean="0"/>
              <a:t>‹#›</a:t>
            </a:fld>
            <a:endParaRPr lang="en-US"/>
          </a:p>
        </p:txBody>
      </p:sp>
    </p:spTree>
    <p:extLst>
      <p:ext uri="{BB962C8B-B14F-4D97-AF65-F5344CB8AC3E}">
        <p14:creationId xmlns:p14="http://schemas.microsoft.com/office/powerpoint/2010/main" val="34318451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207" name="Google Shape;207;p32"/>
          <p:cNvSpPr txBox="1">
            <a:spLocks noGrp="1"/>
          </p:cNvSpPr>
          <p:nvPr>
            <p:ph type="title" idx="2"/>
          </p:nvPr>
        </p:nvSpPr>
        <p:spPr>
          <a:xfrm>
            <a:off x="2685015" y="1690684"/>
            <a:ext cx="3230800" cy="5364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800">
                <a:solidFill>
                  <a:schemeClr val="accent5"/>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208" name="Google Shape;208;p32"/>
          <p:cNvSpPr txBox="1">
            <a:spLocks noGrp="1"/>
          </p:cNvSpPr>
          <p:nvPr>
            <p:ph type="title" idx="3"/>
          </p:nvPr>
        </p:nvSpPr>
        <p:spPr>
          <a:xfrm>
            <a:off x="965000" y="2203967"/>
            <a:ext cx="4950800" cy="78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209" name="Google Shape;209;p32"/>
          <p:cNvSpPr txBox="1">
            <a:spLocks noGrp="1"/>
          </p:cNvSpPr>
          <p:nvPr>
            <p:ph type="title" idx="4"/>
          </p:nvPr>
        </p:nvSpPr>
        <p:spPr>
          <a:xfrm>
            <a:off x="2685015" y="4850600"/>
            <a:ext cx="3230800" cy="5364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800">
                <a:solidFill>
                  <a:schemeClr val="accent5"/>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210" name="Google Shape;210;p32"/>
          <p:cNvSpPr txBox="1">
            <a:spLocks noGrp="1"/>
          </p:cNvSpPr>
          <p:nvPr>
            <p:ph type="title" idx="5"/>
          </p:nvPr>
        </p:nvSpPr>
        <p:spPr>
          <a:xfrm>
            <a:off x="965000" y="5363867"/>
            <a:ext cx="4950800" cy="78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211" name="Google Shape;211;p32"/>
          <p:cNvSpPr txBox="1">
            <a:spLocks noGrp="1"/>
          </p:cNvSpPr>
          <p:nvPr>
            <p:ph type="title" idx="6"/>
          </p:nvPr>
        </p:nvSpPr>
        <p:spPr>
          <a:xfrm>
            <a:off x="6276196" y="3270633"/>
            <a:ext cx="3230800" cy="53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5"/>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212" name="Google Shape;212;p32"/>
          <p:cNvSpPr txBox="1">
            <a:spLocks noGrp="1"/>
          </p:cNvSpPr>
          <p:nvPr>
            <p:ph type="title" idx="7"/>
          </p:nvPr>
        </p:nvSpPr>
        <p:spPr>
          <a:xfrm>
            <a:off x="6276200" y="3783900"/>
            <a:ext cx="4950800" cy="78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213" name="Google Shape;213;p32"/>
          <p:cNvSpPr/>
          <p:nvPr/>
        </p:nvSpPr>
        <p:spPr>
          <a:xfrm rot="10800000">
            <a:off x="9456800" y="0"/>
            <a:ext cx="2735200" cy="4692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21799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214"/>
        <p:cNvGrpSpPr/>
        <p:nvPr/>
      </p:nvGrpSpPr>
      <p:grpSpPr>
        <a:xfrm>
          <a:off x="0" y="0"/>
          <a:ext cx="0" cy="0"/>
          <a:chOff x="0" y="0"/>
          <a:chExt cx="0" cy="0"/>
        </a:xfrm>
      </p:grpSpPr>
      <p:sp>
        <p:nvSpPr>
          <p:cNvPr id="215" name="Google Shape;215;p33"/>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216" name="Google Shape;216;p33"/>
          <p:cNvSpPr txBox="1">
            <a:spLocks noGrp="1"/>
          </p:cNvSpPr>
          <p:nvPr>
            <p:ph type="title" idx="2"/>
          </p:nvPr>
        </p:nvSpPr>
        <p:spPr>
          <a:xfrm>
            <a:off x="1066900" y="4455800"/>
            <a:ext cx="3230800" cy="53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800">
                <a:solidFill>
                  <a:schemeClr val="accent5"/>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217" name="Google Shape;217;p33"/>
          <p:cNvSpPr txBox="1">
            <a:spLocks noGrp="1"/>
          </p:cNvSpPr>
          <p:nvPr>
            <p:ph type="title" idx="3"/>
          </p:nvPr>
        </p:nvSpPr>
        <p:spPr>
          <a:xfrm>
            <a:off x="1066900" y="4969067"/>
            <a:ext cx="3230800" cy="65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218" name="Google Shape;218;p33"/>
          <p:cNvSpPr txBox="1">
            <a:spLocks noGrp="1"/>
          </p:cNvSpPr>
          <p:nvPr>
            <p:ph type="title" idx="4"/>
          </p:nvPr>
        </p:nvSpPr>
        <p:spPr>
          <a:xfrm>
            <a:off x="4493297" y="3087567"/>
            <a:ext cx="3230800" cy="53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800">
                <a:solidFill>
                  <a:schemeClr val="accent5"/>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219" name="Google Shape;219;p33"/>
          <p:cNvSpPr txBox="1">
            <a:spLocks noGrp="1"/>
          </p:cNvSpPr>
          <p:nvPr>
            <p:ph type="title" idx="5"/>
          </p:nvPr>
        </p:nvSpPr>
        <p:spPr>
          <a:xfrm>
            <a:off x="4493297" y="3600833"/>
            <a:ext cx="3230800" cy="65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220" name="Google Shape;220;p33"/>
          <p:cNvSpPr txBox="1">
            <a:spLocks noGrp="1"/>
          </p:cNvSpPr>
          <p:nvPr>
            <p:ph type="title" idx="6"/>
          </p:nvPr>
        </p:nvSpPr>
        <p:spPr>
          <a:xfrm>
            <a:off x="7919696" y="4455800"/>
            <a:ext cx="3230800" cy="53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800">
                <a:solidFill>
                  <a:schemeClr val="accent5"/>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221" name="Google Shape;221;p33"/>
          <p:cNvSpPr txBox="1">
            <a:spLocks noGrp="1"/>
          </p:cNvSpPr>
          <p:nvPr>
            <p:ph type="title" idx="7"/>
          </p:nvPr>
        </p:nvSpPr>
        <p:spPr>
          <a:xfrm>
            <a:off x="7919696" y="4969067"/>
            <a:ext cx="3230800" cy="65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222" name="Google Shape;222;p33"/>
          <p:cNvSpPr/>
          <p:nvPr/>
        </p:nvSpPr>
        <p:spPr>
          <a:xfrm rot="10800000">
            <a:off x="8680000" y="0"/>
            <a:ext cx="3512000" cy="7124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3" name="Google Shape;223;p33"/>
          <p:cNvSpPr/>
          <p:nvPr/>
        </p:nvSpPr>
        <p:spPr>
          <a:xfrm rot="10800000">
            <a:off x="0" y="6145600"/>
            <a:ext cx="3512000" cy="712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882723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p:cSld name="1_title and two columns">
    <p:spTree>
      <p:nvGrpSpPr>
        <p:cNvPr id="1" name="Shape 224"/>
        <p:cNvGrpSpPr/>
        <p:nvPr/>
      </p:nvGrpSpPr>
      <p:grpSpPr>
        <a:xfrm>
          <a:off x="0" y="0"/>
          <a:ext cx="0" cy="0"/>
          <a:chOff x="0" y="0"/>
          <a:chExt cx="0" cy="0"/>
        </a:xfrm>
      </p:grpSpPr>
      <p:sp>
        <p:nvSpPr>
          <p:cNvPr id="225" name="Google Shape;225;p34"/>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226" name="Google Shape;226;p34"/>
          <p:cNvSpPr txBox="1">
            <a:spLocks noGrp="1"/>
          </p:cNvSpPr>
          <p:nvPr>
            <p:ph type="body" idx="1"/>
          </p:nvPr>
        </p:nvSpPr>
        <p:spPr>
          <a:xfrm>
            <a:off x="965300" y="3883751"/>
            <a:ext cx="2277600" cy="1565200"/>
          </a:xfrm>
          <a:prstGeom prst="rect">
            <a:avLst/>
          </a:prstGeom>
        </p:spPr>
        <p:txBody>
          <a:bodyPr spcFirstLastPara="1" wrap="square" lIns="91425" tIns="91425" rIns="91425" bIns="91425" anchor="t" anchorCtr="0">
            <a:noAutofit/>
          </a:bodyPr>
          <a:lstStyle>
            <a:lvl1pPr marL="609585" lvl="0" indent="-423323" algn="r"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pPr lvl="0"/>
            <a:r>
              <a:rPr lang="en-US"/>
              <a:t>Click to edit Master text styles</a:t>
            </a:r>
          </a:p>
        </p:txBody>
      </p:sp>
      <p:sp>
        <p:nvSpPr>
          <p:cNvPr id="227" name="Google Shape;227;p34"/>
          <p:cNvSpPr txBox="1">
            <a:spLocks noGrp="1"/>
          </p:cNvSpPr>
          <p:nvPr>
            <p:ph type="title" idx="2"/>
          </p:nvPr>
        </p:nvSpPr>
        <p:spPr>
          <a:xfrm>
            <a:off x="941687" y="3185117"/>
            <a:ext cx="2301200" cy="763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1600"/>
              <a:buNone/>
              <a:defRPr sz="2800">
                <a:solidFill>
                  <a:schemeClr val="accent5"/>
                </a:solidFill>
              </a:defRPr>
            </a:lvl1pPr>
            <a:lvl2pPr lvl="1" rtl="0">
              <a:spcBef>
                <a:spcPts val="0"/>
              </a:spcBef>
              <a:spcAft>
                <a:spcPts val="0"/>
              </a:spcAft>
              <a:buClr>
                <a:schemeClr val="accent3"/>
              </a:buClr>
              <a:buSzPts val="1600"/>
              <a:buNone/>
              <a:defRPr sz="2133">
                <a:solidFill>
                  <a:schemeClr val="accent3"/>
                </a:solidFill>
              </a:defRPr>
            </a:lvl2pPr>
            <a:lvl3pPr lvl="2" rtl="0">
              <a:spcBef>
                <a:spcPts val="0"/>
              </a:spcBef>
              <a:spcAft>
                <a:spcPts val="0"/>
              </a:spcAft>
              <a:buClr>
                <a:schemeClr val="accent3"/>
              </a:buClr>
              <a:buSzPts val="1600"/>
              <a:buNone/>
              <a:defRPr sz="2133">
                <a:solidFill>
                  <a:schemeClr val="accent3"/>
                </a:solidFill>
              </a:defRPr>
            </a:lvl3pPr>
            <a:lvl4pPr lvl="3" rtl="0">
              <a:spcBef>
                <a:spcPts val="0"/>
              </a:spcBef>
              <a:spcAft>
                <a:spcPts val="0"/>
              </a:spcAft>
              <a:buClr>
                <a:schemeClr val="accent3"/>
              </a:buClr>
              <a:buSzPts val="1600"/>
              <a:buNone/>
              <a:defRPr sz="2133">
                <a:solidFill>
                  <a:schemeClr val="accent3"/>
                </a:solidFill>
              </a:defRPr>
            </a:lvl4pPr>
            <a:lvl5pPr lvl="4" rtl="0">
              <a:spcBef>
                <a:spcPts val="0"/>
              </a:spcBef>
              <a:spcAft>
                <a:spcPts val="0"/>
              </a:spcAft>
              <a:buClr>
                <a:schemeClr val="accent3"/>
              </a:buClr>
              <a:buSzPts val="1600"/>
              <a:buNone/>
              <a:defRPr sz="2133">
                <a:solidFill>
                  <a:schemeClr val="accent3"/>
                </a:solidFill>
              </a:defRPr>
            </a:lvl5pPr>
            <a:lvl6pPr lvl="5" rtl="0">
              <a:spcBef>
                <a:spcPts val="0"/>
              </a:spcBef>
              <a:spcAft>
                <a:spcPts val="0"/>
              </a:spcAft>
              <a:buClr>
                <a:schemeClr val="accent3"/>
              </a:buClr>
              <a:buSzPts val="1600"/>
              <a:buNone/>
              <a:defRPr sz="2133">
                <a:solidFill>
                  <a:schemeClr val="accent3"/>
                </a:solidFill>
              </a:defRPr>
            </a:lvl6pPr>
            <a:lvl7pPr lvl="6" rtl="0">
              <a:spcBef>
                <a:spcPts val="0"/>
              </a:spcBef>
              <a:spcAft>
                <a:spcPts val="0"/>
              </a:spcAft>
              <a:buClr>
                <a:schemeClr val="accent3"/>
              </a:buClr>
              <a:buSzPts val="1600"/>
              <a:buNone/>
              <a:defRPr sz="2133">
                <a:solidFill>
                  <a:schemeClr val="accent3"/>
                </a:solidFill>
              </a:defRPr>
            </a:lvl7pPr>
            <a:lvl8pPr lvl="7" rtl="0">
              <a:spcBef>
                <a:spcPts val="0"/>
              </a:spcBef>
              <a:spcAft>
                <a:spcPts val="0"/>
              </a:spcAft>
              <a:buClr>
                <a:schemeClr val="accent3"/>
              </a:buClr>
              <a:buSzPts val="1600"/>
              <a:buNone/>
              <a:defRPr sz="2133">
                <a:solidFill>
                  <a:schemeClr val="accent3"/>
                </a:solidFill>
              </a:defRPr>
            </a:lvl8pPr>
            <a:lvl9pPr lvl="8" rtl="0">
              <a:spcBef>
                <a:spcPts val="0"/>
              </a:spcBef>
              <a:spcAft>
                <a:spcPts val="0"/>
              </a:spcAft>
              <a:buClr>
                <a:schemeClr val="accent3"/>
              </a:buClr>
              <a:buSzPts val="1600"/>
              <a:buNone/>
              <a:defRPr sz="2133">
                <a:solidFill>
                  <a:schemeClr val="accent3"/>
                </a:solidFill>
              </a:defRPr>
            </a:lvl9pPr>
          </a:lstStyle>
          <a:p>
            <a:r>
              <a:rPr lang="en-US"/>
              <a:t>Click to edit Master title style</a:t>
            </a:r>
            <a:endParaRPr/>
          </a:p>
        </p:txBody>
      </p:sp>
      <p:sp>
        <p:nvSpPr>
          <p:cNvPr id="228" name="Google Shape;228;p34"/>
          <p:cNvSpPr txBox="1">
            <a:spLocks noGrp="1"/>
          </p:cNvSpPr>
          <p:nvPr>
            <p:ph type="body" idx="3"/>
          </p:nvPr>
        </p:nvSpPr>
        <p:spPr>
          <a:xfrm>
            <a:off x="8925600" y="3883751"/>
            <a:ext cx="2277600" cy="156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pPr lvl="0"/>
            <a:r>
              <a:rPr lang="en-US"/>
              <a:t>Click to edit Master text styles</a:t>
            </a:r>
          </a:p>
        </p:txBody>
      </p:sp>
      <p:sp>
        <p:nvSpPr>
          <p:cNvPr id="229" name="Google Shape;229;p34"/>
          <p:cNvSpPr txBox="1">
            <a:spLocks noGrp="1"/>
          </p:cNvSpPr>
          <p:nvPr>
            <p:ph type="title" idx="4"/>
          </p:nvPr>
        </p:nvSpPr>
        <p:spPr>
          <a:xfrm>
            <a:off x="8925587" y="3185117"/>
            <a:ext cx="23012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None/>
              <a:defRPr sz="2800">
                <a:solidFill>
                  <a:schemeClr val="accent5"/>
                </a:solidFill>
              </a:defRPr>
            </a:lvl1pPr>
            <a:lvl2pPr lvl="1" rtl="0">
              <a:spcBef>
                <a:spcPts val="0"/>
              </a:spcBef>
              <a:spcAft>
                <a:spcPts val="0"/>
              </a:spcAft>
              <a:buClr>
                <a:schemeClr val="accent3"/>
              </a:buClr>
              <a:buSzPts val="1600"/>
              <a:buNone/>
              <a:defRPr sz="2133">
                <a:solidFill>
                  <a:schemeClr val="accent3"/>
                </a:solidFill>
              </a:defRPr>
            </a:lvl2pPr>
            <a:lvl3pPr lvl="2" rtl="0">
              <a:spcBef>
                <a:spcPts val="0"/>
              </a:spcBef>
              <a:spcAft>
                <a:spcPts val="0"/>
              </a:spcAft>
              <a:buClr>
                <a:schemeClr val="accent3"/>
              </a:buClr>
              <a:buSzPts val="1600"/>
              <a:buNone/>
              <a:defRPr sz="2133">
                <a:solidFill>
                  <a:schemeClr val="accent3"/>
                </a:solidFill>
              </a:defRPr>
            </a:lvl3pPr>
            <a:lvl4pPr lvl="3" rtl="0">
              <a:spcBef>
                <a:spcPts val="0"/>
              </a:spcBef>
              <a:spcAft>
                <a:spcPts val="0"/>
              </a:spcAft>
              <a:buClr>
                <a:schemeClr val="accent3"/>
              </a:buClr>
              <a:buSzPts val="1600"/>
              <a:buNone/>
              <a:defRPr sz="2133">
                <a:solidFill>
                  <a:schemeClr val="accent3"/>
                </a:solidFill>
              </a:defRPr>
            </a:lvl4pPr>
            <a:lvl5pPr lvl="4" rtl="0">
              <a:spcBef>
                <a:spcPts val="0"/>
              </a:spcBef>
              <a:spcAft>
                <a:spcPts val="0"/>
              </a:spcAft>
              <a:buClr>
                <a:schemeClr val="accent3"/>
              </a:buClr>
              <a:buSzPts val="1600"/>
              <a:buNone/>
              <a:defRPr sz="2133">
                <a:solidFill>
                  <a:schemeClr val="accent3"/>
                </a:solidFill>
              </a:defRPr>
            </a:lvl5pPr>
            <a:lvl6pPr lvl="5" rtl="0">
              <a:spcBef>
                <a:spcPts val="0"/>
              </a:spcBef>
              <a:spcAft>
                <a:spcPts val="0"/>
              </a:spcAft>
              <a:buClr>
                <a:schemeClr val="accent3"/>
              </a:buClr>
              <a:buSzPts val="1600"/>
              <a:buNone/>
              <a:defRPr sz="2133">
                <a:solidFill>
                  <a:schemeClr val="accent3"/>
                </a:solidFill>
              </a:defRPr>
            </a:lvl6pPr>
            <a:lvl7pPr lvl="6" rtl="0">
              <a:spcBef>
                <a:spcPts val="0"/>
              </a:spcBef>
              <a:spcAft>
                <a:spcPts val="0"/>
              </a:spcAft>
              <a:buClr>
                <a:schemeClr val="accent3"/>
              </a:buClr>
              <a:buSzPts val="1600"/>
              <a:buNone/>
              <a:defRPr sz="2133">
                <a:solidFill>
                  <a:schemeClr val="accent3"/>
                </a:solidFill>
              </a:defRPr>
            </a:lvl7pPr>
            <a:lvl8pPr lvl="7" rtl="0">
              <a:spcBef>
                <a:spcPts val="0"/>
              </a:spcBef>
              <a:spcAft>
                <a:spcPts val="0"/>
              </a:spcAft>
              <a:buClr>
                <a:schemeClr val="accent3"/>
              </a:buClr>
              <a:buSzPts val="1600"/>
              <a:buNone/>
              <a:defRPr sz="2133">
                <a:solidFill>
                  <a:schemeClr val="accent3"/>
                </a:solidFill>
              </a:defRPr>
            </a:lvl8pPr>
            <a:lvl9pPr lvl="8" rtl="0">
              <a:spcBef>
                <a:spcPts val="0"/>
              </a:spcBef>
              <a:spcAft>
                <a:spcPts val="0"/>
              </a:spcAft>
              <a:buClr>
                <a:schemeClr val="accent3"/>
              </a:buClr>
              <a:buSzPts val="1600"/>
              <a:buNone/>
              <a:defRPr sz="2133">
                <a:solidFill>
                  <a:schemeClr val="accent3"/>
                </a:solidFill>
              </a:defRPr>
            </a:lvl9pPr>
          </a:lstStyle>
          <a:p>
            <a:r>
              <a:rPr lang="en-US"/>
              <a:t>Click to edit Master title style</a:t>
            </a:r>
            <a:endParaRPr/>
          </a:p>
        </p:txBody>
      </p:sp>
    </p:spTree>
    <p:extLst>
      <p:ext uri="{BB962C8B-B14F-4D97-AF65-F5344CB8AC3E}">
        <p14:creationId xmlns:p14="http://schemas.microsoft.com/office/powerpoint/2010/main" val="6076200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30"/>
        <p:cNvGrpSpPr/>
        <p:nvPr/>
      </p:nvGrpSpPr>
      <p:grpSpPr>
        <a:xfrm>
          <a:off x="0" y="0"/>
          <a:ext cx="0" cy="0"/>
          <a:chOff x="0" y="0"/>
          <a:chExt cx="0" cy="0"/>
        </a:xfrm>
      </p:grpSpPr>
      <p:sp>
        <p:nvSpPr>
          <p:cNvPr id="231" name="Google Shape;231;p35"/>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232" name="Google Shape;232;p35"/>
          <p:cNvSpPr txBox="1">
            <a:spLocks noGrp="1"/>
          </p:cNvSpPr>
          <p:nvPr>
            <p:ph type="title" idx="2"/>
          </p:nvPr>
        </p:nvSpPr>
        <p:spPr>
          <a:xfrm>
            <a:off x="3925667" y="1832951"/>
            <a:ext cx="3230800" cy="53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5"/>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233" name="Google Shape;233;p35"/>
          <p:cNvSpPr txBox="1">
            <a:spLocks noGrp="1"/>
          </p:cNvSpPr>
          <p:nvPr>
            <p:ph type="title" idx="3"/>
          </p:nvPr>
        </p:nvSpPr>
        <p:spPr>
          <a:xfrm>
            <a:off x="3925667" y="2346217"/>
            <a:ext cx="3230800" cy="102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234" name="Google Shape;234;p35"/>
          <p:cNvSpPr txBox="1">
            <a:spLocks noGrp="1"/>
          </p:cNvSpPr>
          <p:nvPr>
            <p:ph type="title" idx="4"/>
          </p:nvPr>
        </p:nvSpPr>
        <p:spPr>
          <a:xfrm>
            <a:off x="5035581" y="3487784"/>
            <a:ext cx="3230800" cy="5364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800">
                <a:solidFill>
                  <a:schemeClr val="accent5"/>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235" name="Google Shape;235;p35"/>
          <p:cNvSpPr txBox="1">
            <a:spLocks noGrp="1"/>
          </p:cNvSpPr>
          <p:nvPr>
            <p:ph type="title" idx="5"/>
          </p:nvPr>
        </p:nvSpPr>
        <p:spPr>
          <a:xfrm>
            <a:off x="5035581" y="4001051"/>
            <a:ext cx="3230800" cy="102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4003083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238" name="Google Shape;238;p36"/>
          <p:cNvSpPr txBox="1">
            <a:spLocks noGrp="1"/>
          </p:cNvSpPr>
          <p:nvPr>
            <p:ph type="title" idx="2"/>
          </p:nvPr>
        </p:nvSpPr>
        <p:spPr>
          <a:xfrm>
            <a:off x="7106351" y="2598800"/>
            <a:ext cx="3230800" cy="53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5"/>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239" name="Google Shape;239;p36"/>
          <p:cNvSpPr txBox="1">
            <a:spLocks noGrp="1"/>
          </p:cNvSpPr>
          <p:nvPr>
            <p:ph type="title" idx="3"/>
          </p:nvPr>
        </p:nvSpPr>
        <p:spPr>
          <a:xfrm>
            <a:off x="7106367" y="3135200"/>
            <a:ext cx="3866400" cy="102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240" name="Google Shape;240;p36"/>
          <p:cNvSpPr txBox="1">
            <a:spLocks noGrp="1"/>
          </p:cNvSpPr>
          <p:nvPr>
            <p:ph type="title" idx="4"/>
          </p:nvPr>
        </p:nvSpPr>
        <p:spPr>
          <a:xfrm>
            <a:off x="7106351" y="4417733"/>
            <a:ext cx="3230800" cy="53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5"/>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241" name="Google Shape;241;p36"/>
          <p:cNvSpPr txBox="1">
            <a:spLocks noGrp="1"/>
          </p:cNvSpPr>
          <p:nvPr>
            <p:ph type="title" idx="5"/>
          </p:nvPr>
        </p:nvSpPr>
        <p:spPr>
          <a:xfrm>
            <a:off x="7106367" y="4954133"/>
            <a:ext cx="3866400" cy="102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11980243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242"/>
        <p:cNvGrpSpPr/>
        <p:nvPr/>
      </p:nvGrpSpPr>
      <p:grpSpPr>
        <a:xfrm>
          <a:off x="0" y="0"/>
          <a:ext cx="0" cy="0"/>
          <a:chOff x="0" y="0"/>
          <a:chExt cx="0" cy="0"/>
        </a:xfrm>
      </p:grpSpPr>
      <p:sp>
        <p:nvSpPr>
          <p:cNvPr id="243" name="Google Shape;243;p37"/>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244" name="Google Shape;244;p37"/>
          <p:cNvSpPr txBox="1">
            <a:spLocks noGrp="1"/>
          </p:cNvSpPr>
          <p:nvPr>
            <p:ph type="title" idx="2"/>
          </p:nvPr>
        </p:nvSpPr>
        <p:spPr>
          <a:xfrm>
            <a:off x="6196676" y="1377700"/>
            <a:ext cx="5004000" cy="471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Char char="●"/>
              <a:defRPr sz="1600" b="0">
                <a:latin typeface="Montserrat"/>
                <a:ea typeface="Montserrat"/>
                <a:cs typeface="Montserrat"/>
                <a:sym typeface="Montserrat"/>
              </a:defRPr>
            </a:lvl1pPr>
            <a:lvl2pPr lvl="1" rtl="0">
              <a:spcBef>
                <a:spcPts val="0"/>
              </a:spcBef>
              <a:spcAft>
                <a:spcPts val="0"/>
              </a:spcAft>
              <a:buSzPts val="1400"/>
              <a:buFont typeface="Montserrat"/>
              <a:buChar char="○"/>
              <a:defRPr sz="1867">
                <a:latin typeface="Montserrat"/>
                <a:ea typeface="Montserrat"/>
                <a:cs typeface="Montserrat"/>
                <a:sym typeface="Montserrat"/>
              </a:defRPr>
            </a:lvl2pPr>
            <a:lvl3pPr lvl="2" rtl="0">
              <a:spcBef>
                <a:spcPts val="0"/>
              </a:spcBef>
              <a:spcAft>
                <a:spcPts val="0"/>
              </a:spcAft>
              <a:buSzPts val="1400"/>
              <a:buFont typeface="Montserrat"/>
              <a:buChar char="■"/>
              <a:defRPr sz="1867">
                <a:latin typeface="Montserrat"/>
                <a:ea typeface="Montserrat"/>
                <a:cs typeface="Montserrat"/>
                <a:sym typeface="Montserrat"/>
              </a:defRPr>
            </a:lvl3pPr>
            <a:lvl4pPr lvl="3" rtl="0">
              <a:spcBef>
                <a:spcPts val="0"/>
              </a:spcBef>
              <a:spcAft>
                <a:spcPts val="0"/>
              </a:spcAft>
              <a:buSzPts val="1400"/>
              <a:buFont typeface="Montserrat"/>
              <a:buChar char="●"/>
              <a:defRPr sz="1867">
                <a:latin typeface="Montserrat"/>
                <a:ea typeface="Montserrat"/>
                <a:cs typeface="Montserrat"/>
                <a:sym typeface="Montserrat"/>
              </a:defRPr>
            </a:lvl4pPr>
            <a:lvl5pPr lvl="4" rtl="0">
              <a:spcBef>
                <a:spcPts val="0"/>
              </a:spcBef>
              <a:spcAft>
                <a:spcPts val="0"/>
              </a:spcAft>
              <a:buSzPts val="1400"/>
              <a:buFont typeface="Montserrat"/>
              <a:buChar char="○"/>
              <a:defRPr sz="1867">
                <a:latin typeface="Montserrat"/>
                <a:ea typeface="Montserrat"/>
                <a:cs typeface="Montserrat"/>
                <a:sym typeface="Montserrat"/>
              </a:defRPr>
            </a:lvl5pPr>
            <a:lvl6pPr lvl="5" rtl="0">
              <a:spcBef>
                <a:spcPts val="0"/>
              </a:spcBef>
              <a:spcAft>
                <a:spcPts val="0"/>
              </a:spcAft>
              <a:buSzPts val="1400"/>
              <a:buFont typeface="Montserrat"/>
              <a:buChar char="■"/>
              <a:defRPr sz="1867">
                <a:latin typeface="Montserrat"/>
                <a:ea typeface="Montserrat"/>
                <a:cs typeface="Montserrat"/>
                <a:sym typeface="Montserrat"/>
              </a:defRPr>
            </a:lvl6pPr>
            <a:lvl7pPr lvl="6" rtl="0">
              <a:spcBef>
                <a:spcPts val="0"/>
              </a:spcBef>
              <a:spcAft>
                <a:spcPts val="0"/>
              </a:spcAft>
              <a:buSzPts val="1400"/>
              <a:buFont typeface="Montserrat"/>
              <a:buChar char="●"/>
              <a:defRPr sz="1867">
                <a:latin typeface="Montserrat"/>
                <a:ea typeface="Montserrat"/>
                <a:cs typeface="Montserrat"/>
                <a:sym typeface="Montserrat"/>
              </a:defRPr>
            </a:lvl7pPr>
            <a:lvl8pPr lvl="7" rtl="0">
              <a:spcBef>
                <a:spcPts val="0"/>
              </a:spcBef>
              <a:spcAft>
                <a:spcPts val="0"/>
              </a:spcAft>
              <a:buSzPts val="1400"/>
              <a:buFont typeface="Montserrat"/>
              <a:buChar char="○"/>
              <a:defRPr sz="1867">
                <a:latin typeface="Montserrat"/>
                <a:ea typeface="Montserrat"/>
                <a:cs typeface="Montserrat"/>
                <a:sym typeface="Montserrat"/>
              </a:defRPr>
            </a:lvl8pPr>
            <a:lvl9pPr lvl="8" rtl="0">
              <a:spcBef>
                <a:spcPts val="0"/>
              </a:spcBef>
              <a:spcAft>
                <a:spcPts val="0"/>
              </a:spcAft>
              <a:buSzPts val="1400"/>
              <a:buFont typeface="Montserrat"/>
              <a:buChar char="■"/>
              <a:defRPr sz="1867">
                <a:latin typeface="Montserrat"/>
                <a:ea typeface="Montserrat"/>
                <a:cs typeface="Montserrat"/>
                <a:sym typeface="Montserrat"/>
              </a:defRPr>
            </a:lvl9pPr>
          </a:lstStyle>
          <a:p>
            <a:r>
              <a:rPr lang="en-US"/>
              <a:t>Click to edit Master title style</a:t>
            </a:r>
            <a:endParaRPr/>
          </a:p>
        </p:txBody>
      </p:sp>
      <p:sp>
        <p:nvSpPr>
          <p:cNvPr id="245" name="Google Shape;245;p37"/>
          <p:cNvSpPr txBox="1">
            <a:spLocks noGrp="1"/>
          </p:cNvSpPr>
          <p:nvPr>
            <p:ph type="title" idx="3"/>
          </p:nvPr>
        </p:nvSpPr>
        <p:spPr>
          <a:xfrm>
            <a:off x="974929" y="1377700"/>
            <a:ext cx="5002800" cy="471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Char char="●"/>
              <a:defRPr sz="1867" b="0">
                <a:latin typeface="Montserrat"/>
                <a:ea typeface="Montserrat"/>
                <a:cs typeface="Montserrat"/>
                <a:sym typeface="Montserrat"/>
              </a:defRPr>
            </a:lvl1pPr>
            <a:lvl2pPr lvl="1" rtl="0">
              <a:spcBef>
                <a:spcPts val="0"/>
              </a:spcBef>
              <a:spcAft>
                <a:spcPts val="0"/>
              </a:spcAft>
              <a:buSzPts val="1400"/>
              <a:buFont typeface="Montserrat"/>
              <a:buChar char="○"/>
              <a:defRPr sz="1867">
                <a:latin typeface="Montserrat"/>
                <a:ea typeface="Montserrat"/>
                <a:cs typeface="Montserrat"/>
                <a:sym typeface="Montserrat"/>
              </a:defRPr>
            </a:lvl2pPr>
            <a:lvl3pPr lvl="2" rtl="0">
              <a:spcBef>
                <a:spcPts val="0"/>
              </a:spcBef>
              <a:spcAft>
                <a:spcPts val="0"/>
              </a:spcAft>
              <a:buSzPts val="1400"/>
              <a:buFont typeface="Montserrat"/>
              <a:buChar char="■"/>
              <a:defRPr sz="1867">
                <a:latin typeface="Montserrat"/>
                <a:ea typeface="Montserrat"/>
                <a:cs typeface="Montserrat"/>
                <a:sym typeface="Montserrat"/>
              </a:defRPr>
            </a:lvl3pPr>
            <a:lvl4pPr lvl="3" rtl="0">
              <a:spcBef>
                <a:spcPts val="0"/>
              </a:spcBef>
              <a:spcAft>
                <a:spcPts val="0"/>
              </a:spcAft>
              <a:buSzPts val="1400"/>
              <a:buFont typeface="Montserrat"/>
              <a:buChar char="●"/>
              <a:defRPr sz="1867">
                <a:latin typeface="Montserrat"/>
                <a:ea typeface="Montserrat"/>
                <a:cs typeface="Montserrat"/>
                <a:sym typeface="Montserrat"/>
              </a:defRPr>
            </a:lvl4pPr>
            <a:lvl5pPr lvl="4" rtl="0">
              <a:spcBef>
                <a:spcPts val="0"/>
              </a:spcBef>
              <a:spcAft>
                <a:spcPts val="0"/>
              </a:spcAft>
              <a:buSzPts val="1400"/>
              <a:buFont typeface="Montserrat"/>
              <a:buChar char="○"/>
              <a:defRPr sz="1867">
                <a:latin typeface="Montserrat"/>
                <a:ea typeface="Montserrat"/>
                <a:cs typeface="Montserrat"/>
                <a:sym typeface="Montserrat"/>
              </a:defRPr>
            </a:lvl5pPr>
            <a:lvl6pPr lvl="5" rtl="0">
              <a:spcBef>
                <a:spcPts val="0"/>
              </a:spcBef>
              <a:spcAft>
                <a:spcPts val="0"/>
              </a:spcAft>
              <a:buSzPts val="1400"/>
              <a:buFont typeface="Montserrat"/>
              <a:buChar char="■"/>
              <a:defRPr sz="1867">
                <a:latin typeface="Montserrat"/>
                <a:ea typeface="Montserrat"/>
                <a:cs typeface="Montserrat"/>
                <a:sym typeface="Montserrat"/>
              </a:defRPr>
            </a:lvl6pPr>
            <a:lvl7pPr lvl="6" rtl="0">
              <a:spcBef>
                <a:spcPts val="0"/>
              </a:spcBef>
              <a:spcAft>
                <a:spcPts val="0"/>
              </a:spcAft>
              <a:buSzPts val="1400"/>
              <a:buFont typeface="Montserrat"/>
              <a:buChar char="●"/>
              <a:defRPr sz="1867">
                <a:latin typeface="Montserrat"/>
                <a:ea typeface="Montserrat"/>
                <a:cs typeface="Montserrat"/>
                <a:sym typeface="Montserrat"/>
              </a:defRPr>
            </a:lvl7pPr>
            <a:lvl8pPr lvl="7" rtl="0">
              <a:spcBef>
                <a:spcPts val="0"/>
              </a:spcBef>
              <a:spcAft>
                <a:spcPts val="0"/>
              </a:spcAft>
              <a:buSzPts val="1400"/>
              <a:buFont typeface="Montserrat"/>
              <a:buChar char="○"/>
              <a:defRPr sz="1867">
                <a:latin typeface="Montserrat"/>
                <a:ea typeface="Montserrat"/>
                <a:cs typeface="Montserrat"/>
                <a:sym typeface="Montserrat"/>
              </a:defRPr>
            </a:lvl8pPr>
            <a:lvl9pPr lvl="8" rtl="0">
              <a:spcBef>
                <a:spcPts val="0"/>
              </a:spcBef>
              <a:spcAft>
                <a:spcPts val="0"/>
              </a:spcAft>
              <a:buSzPts val="1400"/>
              <a:buFont typeface="Montserrat"/>
              <a:buChar char="■"/>
              <a:defRPr sz="1867">
                <a:latin typeface="Montserrat"/>
                <a:ea typeface="Montserrat"/>
                <a:cs typeface="Montserrat"/>
                <a:sym typeface="Montserrat"/>
              </a:defRPr>
            </a:lvl9pPr>
          </a:lstStyle>
          <a:p>
            <a:r>
              <a:rPr lang="en-US"/>
              <a:t>Click to edit Master title style</a:t>
            </a:r>
            <a:endParaRPr/>
          </a:p>
        </p:txBody>
      </p:sp>
      <p:sp>
        <p:nvSpPr>
          <p:cNvPr id="246" name="Google Shape;246;p37"/>
          <p:cNvSpPr/>
          <p:nvPr/>
        </p:nvSpPr>
        <p:spPr>
          <a:xfrm rot="10800000">
            <a:off x="8680000" y="-10000"/>
            <a:ext cx="3512000" cy="7224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37"/>
          <p:cNvSpPr/>
          <p:nvPr/>
        </p:nvSpPr>
        <p:spPr>
          <a:xfrm rot="10800000">
            <a:off x="0" y="6145600"/>
            <a:ext cx="3512000" cy="712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286251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48"/>
        <p:cNvGrpSpPr/>
        <p:nvPr/>
      </p:nvGrpSpPr>
      <p:grpSpPr>
        <a:xfrm>
          <a:off x="0" y="0"/>
          <a:ext cx="0" cy="0"/>
          <a:chOff x="0" y="0"/>
          <a:chExt cx="0" cy="0"/>
        </a:xfrm>
      </p:grpSpPr>
      <p:sp>
        <p:nvSpPr>
          <p:cNvPr id="249" name="Google Shape;249;p38"/>
          <p:cNvSpPr txBox="1">
            <a:spLocks noGrp="1"/>
          </p:cNvSpPr>
          <p:nvPr>
            <p:ph type="body" idx="1"/>
          </p:nvPr>
        </p:nvSpPr>
        <p:spPr>
          <a:xfrm>
            <a:off x="995500" y="2557800"/>
            <a:ext cx="2913200" cy="1565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06390" algn="ctr" rtl="0">
              <a:spcBef>
                <a:spcPts val="2133"/>
              </a:spcBef>
              <a:spcAft>
                <a:spcPts val="0"/>
              </a:spcAft>
              <a:buSzPts val="1200"/>
              <a:buChar char="○"/>
              <a:defRPr sz="1600"/>
            </a:lvl2pPr>
            <a:lvl3pPr marL="1828754" lvl="2" indent="-406390" algn="ctr" rtl="0">
              <a:spcBef>
                <a:spcPts val="2133"/>
              </a:spcBef>
              <a:spcAft>
                <a:spcPts val="0"/>
              </a:spcAft>
              <a:buSzPts val="1200"/>
              <a:buChar char="■"/>
              <a:defRPr sz="1600"/>
            </a:lvl3pPr>
            <a:lvl4pPr marL="2438339" lvl="3" indent="-406390" algn="ctr" rtl="0">
              <a:spcBef>
                <a:spcPts val="2133"/>
              </a:spcBef>
              <a:spcAft>
                <a:spcPts val="0"/>
              </a:spcAft>
              <a:buSzPts val="1200"/>
              <a:buChar char="●"/>
              <a:defRPr sz="1600"/>
            </a:lvl4pPr>
            <a:lvl5pPr marL="3047924" lvl="4" indent="-406390" algn="ctr" rtl="0">
              <a:spcBef>
                <a:spcPts val="2133"/>
              </a:spcBef>
              <a:spcAft>
                <a:spcPts val="0"/>
              </a:spcAft>
              <a:buSzPts val="1200"/>
              <a:buChar char="○"/>
              <a:defRPr sz="1600"/>
            </a:lvl5pPr>
            <a:lvl6pPr marL="3657509" lvl="5" indent="-406390" algn="ctr" rtl="0">
              <a:spcBef>
                <a:spcPts val="2133"/>
              </a:spcBef>
              <a:spcAft>
                <a:spcPts val="0"/>
              </a:spcAft>
              <a:buSzPts val="1200"/>
              <a:buChar char="■"/>
              <a:defRPr sz="1600"/>
            </a:lvl6pPr>
            <a:lvl7pPr marL="4267093" lvl="6" indent="-406390" algn="ctr" rtl="0">
              <a:spcBef>
                <a:spcPts val="2133"/>
              </a:spcBef>
              <a:spcAft>
                <a:spcPts val="0"/>
              </a:spcAft>
              <a:buSzPts val="1200"/>
              <a:buChar char="●"/>
              <a:defRPr sz="1600"/>
            </a:lvl7pPr>
            <a:lvl8pPr marL="4876678" lvl="7" indent="-406390" algn="ctr" rtl="0">
              <a:spcBef>
                <a:spcPts val="2133"/>
              </a:spcBef>
              <a:spcAft>
                <a:spcPts val="0"/>
              </a:spcAft>
              <a:buSzPts val="1200"/>
              <a:buChar char="○"/>
              <a:defRPr sz="1600"/>
            </a:lvl8pPr>
            <a:lvl9pPr marL="5486263" lvl="8" indent="-406390" algn="ctr" rtl="0">
              <a:spcBef>
                <a:spcPts val="2133"/>
              </a:spcBef>
              <a:spcAft>
                <a:spcPts val="2133"/>
              </a:spcAft>
              <a:buSzPts val="1200"/>
              <a:buChar char="■"/>
              <a:defRPr sz="1600"/>
            </a:lvl9pPr>
          </a:lstStyle>
          <a:p>
            <a:pPr lvl="0"/>
            <a:r>
              <a:rPr lang="en-US"/>
              <a:t>Click to edit Master text styles</a:t>
            </a:r>
          </a:p>
        </p:txBody>
      </p:sp>
      <p:sp>
        <p:nvSpPr>
          <p:cNvPr id="250" name="Google Shape;250;p38"/>
          <p:cNvSpPr txBox="1">
            <a:spLocks noGrp="1"/>
          </p:cNvSpPr>
          <p:nvPr>
            <p:ph type="title"/>
          </p:nvPr>
        </p:nvSpPr>
        <p:spPr>
          <a:xfrm>
            <a:off x="965300" y="1859167"/>
            <a:ext cx="2942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800">
                <a:solidFill>
                  <a:schemeClr val="accent5"/>
                </a:solidFill>
              </a:defRPr>
            </a:lvl1pPr>
            <a:lvl2pPr lvl="1" algn="ctr" rtl="0">
              <a:spcBef>
                <a:spcPts val="0"/>
              </a:spcBef>
              <a:spcAft>
                <a:spcPts val="0"/>
              </a:spcAft>
              <a:buClr>
                <a:schemeClr val="accent3"/>
              </a:buClr>
              <a:buSzPts val="1600"/>
              <a:buNone/>
              <a:defRPr sz="2133">
                <a:solidFill>
                  <a:schemeClr val="accent3"/>
                </a:solidFill>
              </a:defRPr>
            </a:lvl2pPr>
            <a:lvl3pPr lvl="2" algn="ctr" rtl="0">
              <a:spcBef>
                <a:spcPts val="0"/>
              </a:spcBef>
              <a:spcAft>
                <a:spcPts val="0"/>
              </a:spcAft>
              <a:buClr>
                <a:schemeClr val="accent3"/>
              </a:buClr>
              <a:buSzPts val="1600"/>
              <a:buNone/>
              <a:defRPr sz="2133">
                <a:solidFill>
                  <a:schemeClr val="accent3"/>
                </a:solidFill>
              </a:defRPr>
            </a:lvl3pPr>
            <a:lvl4pPr lvl="3" algn="ctr" rtl="0">
              <a:spcBef>
                <a:spcPts val="0"/>
              </a:spcBef>
              <a:spcAft>
                <a:spcPts val="0"/>
              </a:spcAft>
              <a:buClr>
                <a:schemeClr val="accent3"/>
              </a:buClr>
              <a:buSzPts val="1600"/>
              <a:buNone/>
              <a:defRPr sz="2133">
                <a:solidFill>
                  <a:schemeClr val="accent3"/>
                </a:solidFill>
              </a:defRPr>
            </a:lvl4pPr>
            <a:lvl5pPr lvl="4" algn="ctr" rtl="0">
              <a:spcBef>
                <a:spcPts val="0"/>
              </a:spcBef>
              <a:spcAft>
                <a:spcPts val="0"/>
              </a:spcAft>
              <a:buClr>
                <a:schemeClr val="accent3"/>
              </a:buClr>
              <a:buSzPts val="1600"/>
              <a:buNone/>
              <a:defRPr sz="2133">
                <a:solidFill>
                  <a:schemeClr val="accent3"/>
                </a:solidFill>
              </a:defRPr>
            </a:lvl5pPr>
            <a:lvl6pPr lvl="5" algn="ctr" rtl="0">
              <a:spcBef>
                <a:spcPts val="0"/>
              </a:spcBef>
              <a:spcAft>
                <a:spcPts val="0"/>
              </a:spcAft>
              <a:buClr>
                <a:schemeClr val="accent3"/>
              </a:buClr>
              <a:buSzPts val="1600"/>
              <a:buNone/>
              <a:defRPr sz="2133">
                <a:solidFill>
                  <a:schemeClr val="accent3"/>
                </a:solidFill>
              </a:defRPr>
            </a:lvl6pPr>
            <a:lvl7pPr lvl="6" algn="ctr" rtl="0">
              <a:spcBef>
                <a:spcPts val="0"/>
              </a:spcBef>
              <a:spcAft>
                <a:spcPts val="0"/>
              </a:spcAft>
              <a:buClr>
                <a:schemeClr val="accent3"/>
              </a:buClr>
              <a:buSzPts val="1600"/>
              <a:buNone/>
              <a:defRPr sz="2133">
                <a:solidFill>
                  <a:schemeClr val="accent3"/>
                </a:solidFill>
              </a:defRPr>
            </a:lvl7pPr>
            <a:lvl8pPr lvl="7" algn="ctr" rtl="0">
              <a:spcBef>
                <a:spcPts val="0"/>
              </a:spcBef>
              <a:spcAft>
                <a:spcPts val="0"/>
              </a:spcAft>
              <a:buClr>
                <a:schemeClr val="accent3"/>
              </a:buClr>
              <a:buSzPts val="1600"/>
              <a:buNone/>
              <a:defRPr sz="2133">
                <a:solidFill>
                  <a:schemeClr val="accent3"/>
                </a:solidFill>
              </a:defRPr>
            </a:lvl8pPr>
            <a:lvl9pPr lvl="8" algn="ctr" rtl="0">
              <a:spcBef>
                <a:spcPts val="0"/>
              </a:spcBef>
              <a:spcAft>
                <a:spcPts val="0"/>
              </a:spcAft>
              <a:buClr>
                <a:schemeClr val="accent3"/>
              </a:buClr>
              <a:buSzPts val="1600"/>
              <a:buNone/>
              <a:defRPr sz="2133">
                <a:solidFill>
                  <a:schemeClr val="accent3"/>
                </a:solidFill>
              </a:defRPr>
            </a:lvl9pPr>
          </a:lstStyle>
          <a:p>
            <a:r>
              <a:rPr lang="en-US"/>
              <a:t>Click to edit Master title style</a:t>
            </a:r>
            <a:endParaRPr/>
          </a:p>
        </p:txBody>
      </p:sp>
      <p:sp>
        <p:nvSpPr>
          <p:cNvPr id="251" name="Google Shape;251;p38"/>
          <p:cNvSpPr txBox="1">
            <a:spLocks noGrp="1"/>
          </p:cNvSpPr>
          <p:nvPr>
            <p:ph type="title" idx="2"/>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252" name="Google Shape;252;p38"/>
          <p:cNvSpPr txBox="1">
            <a:spLocks noGrp="1"/>
          </p:cNvSpPr>
          <p:nvPr>
            <p:ph type="body" idx="3"/>
          </p:nvPr>
        </p:nvSpPr>
        <p:spPr>
          <a:xfrm>
            <a:off x="4692624" y="2557800"/>
            <a:ext cx="2913200" cy="1565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06390" algn="ctr" rtl="0">
              <a:spcBef>
                <a:spcPts val="2133"/>
              </a:spcBef>
              <a:spcAft>
                <a:spcPts val="0"/>
              </a:spcAft>
              <a:buSzPts val="1200"/>
              <a:buChar char="○"/>
              <a:defRPr sz="1600"/>
            </a:lvl2pPr>
            <a:lvl3pPr marL="1828754" lvl="2" indent="-406390" algn="ctr" rtl="0">
              <a:spcBef>
                <a:spcPts val="2133"/>
              </a:spcBef>
              <a:spcAft>
                <a:spcPts val="0"/>
              </a:spcAft>
              <a:buSzPts val="1200"/>
              <a:buChar char="■"/>
              <a:defRPr sz="1600"/>
            </a:lvl3pPr>
            <a:lvl4pPr marL="2438339" lvl="3" indent="-406390" algn="ctr" rtl="0">
              <a:spcBef>
                <a:spcPts val="2133"/>
              </a:spcBef>
              <a:spcAft>
                <a:spcPts val="0"/>
              </a:spcAft>
              <a:buSzPts val="1200"/>
              <a:buChar char="●"/>
              <a:defRPr sz="1600"/>
            </a:lvl4pPr>
            <a:lvl5pPr marL="3047924" lvl="4" indent="-406390" algn="ctr" rtl="0">
              <a:spcBef>
                <a:spcPts val="2133"/>
              </a:spcBef>
              <a:spcAft>
                <a:spcPts val="0"/>
              </a:spcAft>
              <a:buSzPts val="1200"/>
              <a:buChar char="○"/>
              <a:defRPr sz="1600"/>
            </a:lvl5pPr>
            <a:lvl6pPr marL="3657509" lvl="5" indent="-406390" algn="ctr" rtl="0">
              <a:spcBef>
                <a:spcPts val="2133"/>
              </a:spcBef>
              <a:spcAft>
                <a:spcPts val="0"/>
              </a:spcAft>
              <a:buSzPts val="1200"/>
              <a:buChar char="■"/>
              <a:defRPr sz="1600"/>
            </a:lvl6pPr>
            <a:lvl7pPr marL="4267093" lvl="6" indent="-406390" algn="ctr" rtl="0">
              <a:spcBef>
                <a:spcPts val="2133"/>
              </a:spcBef>
              <a:spcAft>
                <a:spcPts val="0"/>
              </a:spcAft>
              <a:buSzPts val="1200"/>
              <a:buChar char="●"/>
              <a:defRPr sz="1600"/>
            </a:lvl7pPr>
            <a:lvl8pPr marL="4876678" lvl="7" indent="-406390" algn="ctr" rtl="0">
              <a:spcBef>
                <a:spcPts val="2133"/>
              </a:spcBef>
              <a:spcAft>
                <a:spcPts val="0"/>
              </a:spcAft>
              <a:buSzPts val="1200"/>
              <a:buChar char="○"/>
              <a:defRPr sz="1600"/>
            </a:lvl8pPr>
            <a:lvl9pPr marL="5486263" lvl="8" indent="-406390" algn="ctr" rtl="0">
              <a:spcBef>
                <a:spcPts val="2133"/>
              </a:spcBef>
              <a:spcAft>
                <a:spcPts val="2133"/>
              </a:spcAft>
              <a:buSzPts val="1200"/>
              <a:buChar char="■"/>
              <a:defRPr sz="1600"/>
            </a:lvl9pPr>
          </a:lstStyle>
          <a:p>
            <a:pPr lvl="0"/>
            <a:r>
              <a:rPr lang="en-US"/>
              <a:t>Click to edit Master text styles</a:t>
            </a:r>
          </a:p>
        </p:txBody>
      </p:sp>
      <p:sp>
        <p:nvSpPr>
          <p:cNvPr id="253" name="Google Shape;253;p38"/>
          <p:cNvSpPr txBox="1">
            <a:spLocks noGrp="1"/>
          </p:cNvSpPr>
          <p:nvPr>
            <p:ph type="title" idx="4"/>
          </p:nvPr>
        </p:nvSpPr>
        <p:spPr>
          <a:xfrm>
            <a:off x="4662424" y="1859167"/>
            <a:ext cx="2942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800">
                <a:solidFill>
                  <a:schemeClr val="accent5"/>
                </a:solidFill>
              </a:defRPr>
            </a:lvl1pPr>
            <a:lvl2pPr lvl="1" algn="ctr" rtl="0">
              <a:spcBef>
                <a:spcPts val="0"/>
              </a:spcBef>
              <a:spcAft>
                <a:spcPts val="0"/>
              </a:spcAft>
              <a:buClr>
                <a:schemeClr val="accent3"/>
              </a:buClr>
              <a:buSzPts val="1600"/>
              <a:buNone/>
              <a:defRPr sz="2133">
                <a:solidFill>
                  <a:schemeClr val="accent3"/>
                </a:solidFill>
              </a:defRPr>
            </a:lvl2pPr>
            <a:lvl3pPr lvl="2" algn="ctr" rtl="0">
              <a:spcBef>
                <a:spcPts val="0"/>
              </a:spcBef>
              <a:spcAft>
                <a:spcPts val="0"/>
              </a:spcAft>
              <a:buClr>
                <a:schemeClr val="accent3"/>
              </a:buClr>
              <a:buSzPts val="1600"/>
              <a:buNone/>
              <a:defRPr sz="2133">
                <a:solidFill>
                  <a:schemeClr val="accent3"/>
                </a:solidFill>
              </a:defRPr>
            </a:lvl3pPr>
            <a:lvl4pPr lvl="3" algn="ctr" rtl="0">
              <a:spcBef>
                <a:spcPts val="0"/>
              </a:spcBef>
              <a:spcAft>
                <a:spcPts val="0"/>
              </a:spcAft>
              <a:buClr>
                <a:schemeClr val="accent3"/>
              </a:buClr>
              <a:buSzPts val="1600"/>
              <a:buNone/>
              <a:defRPr sz="2133">
                <a:solidFill>
                  <a:schemeClr val="accent3"/>
                </a:solidFill>
              </a:defRPr>
            </a:lvl4pPr>
            <a:lvl5pPr lvl="4" algn="ctr" rtl="0">
              <a:spcBef>
                <a:spcPts val="0"/>
              </a:spcBef>
              <a:spcAft>
                <a:spcPts val="0"/>
              </a:spcAft>
              <a:buClr>
                <a:schemeClr val="accent3"/>
              </a:buClr>
              <a:buSzPts val="1600"/>
              <a:buNone/>
              <a:defRPr sz="2133">
                <a:solidFill>
                  <a:schemeClr val="accent3"/>
                </a:solidFill>
              </a:defRPr>
            </a:lvl5pPr>
            <a:lvl6pPr lvl="5" algn="ctr" rtl="0">
              <a:spcBef>
                <a:spcPts val="0"/>
              </a:spcBef>
              <a:spcAft>
                <a:spcPts val="0"/>
              </a:spcAft>
              <a:buClr>
                <a:schemeClr val="accent3"/>
              </a:buClr>
              <a:buSzPts val="1600"/>
              <a:buNone/>
              <a:defRPr sz="2133">
                <a:solidFill>
                  <a:schemeClr val="accent3"/>
                </a:solidFill>
              </a:defRPr>
            </a:lvl6pPr>
            <a:lvl7pPr lvl="6" algn="ctr" rtl="0">
              <a:spcBef>
                <a:spcPts val="0"/>
              </a:spcBef>
              <a:spcAft>
                <a:spcPts val="0"/>
              </a:spcAft>
              <a:buClr>
                <a:schemeClr val="accent3"/>
              </a:buClr>
              <a:buSzPts val="1600"/>
              <a:buNone/>
              <a:defRPr sz="2133">
                <a:solidFill>
                  <a:schemeClr val="accent3"/>
                </a:solidFill>
              </a:defRPr>
            </a:lvl7pPr>
            <a:lvl8pPr lvl="7" algn="ctr" rtl="0">
              <a:spcBef>
                <a:spcPts val="0"/>
              </a:spcBef>
              <a:spcAft>
                <a:spcPts val="0"/>
              </a:spcAft>
              <a:buClr>
                <a:schemeClr val="accent3"/>
              </a:buClr>
              <a:buSzPts val="1600"/>
              <a:buNone/>
              <a:defRPr sz="2133">
                <a:solidFill>
                  <a:schemeClr val="accent3"/>
                </a:solidFill>
              </a:defRPr>
            </a:lvl8pPr>
            <a:lvl9pPr lvl="8" algn="ctr" rtl="0">
              <a:spcBef>
                <a:spcPts val="0"/>
              </a:spcBef>
              <a:spcAft>
                <a:spcPts val="0"/>
              </a:spcAft>
              <a:buClr>
                <a:schemeClr val="accent3"/>
              </a:buClr>
              <a:buSzPts val="1600"/>
              <a:buNone/>
              <a:defRPr sz="2133">
                <a:solidFill>
                  <a:schemeClr val="accent3"/>
                </a:solidFill>
              </a:defRPr>
            </a:lvl9pPr>
          </a:lstStyle>
          <a:p>
            <a:r>
              <a:rPr lang="en-US"/>
              <a:t>Click to edit Master title style</a:t>
            </a:r>
            <a:endParaRPr/>
          </a:p>
        </p:txBody>
      </p:sp>
      <p:sp>
        <p:nvSpPr>
          <p:cNvPr id="254" name="Google Shape;254;p38"/>
          <p:cNvSpPr txBox="1">
            <a:spLocks noGrp="1"/>
          </p:cNvSpPr>
          <p:nvPr>
            <p:ph type="body" idx="5"/>
          </p:nvPr>
        </p:nvSpPr>
        <p:spPr>
          <a:xfrm>
            <a:off x="8313611" y="2557800"/>
            <a:ext cx="2913200" cy="1565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06390" algn="ctr" rtl="0">
              <a:spcBef>
                <a:spcPts val="2133"/>
              </a:spcBef>
              <a:spcAft>
                <a:spcPts val="0"/>
              </a:spcAft>
              <a:buSzPts val="1200"/>
              <a:buChar char="○"/>
              <a:defRPr sz="1600"/>
            </a:lvl2pPr>
            <a:lvl3pPr marL="1828754" lvl="2" indent="-406390" algn="ctr" rtl="0">
              <a:spcBef>
                <a:spcPts val="2133"/>
              </a:spcBef>
              <a:spcAft>
                <a:spcPts val="0"/>
              </a:spcAft>
              <a:buSzPts val="1200"/>
              <a:buChar char="■"/>
              <a:defRPr sz="1600"/>
            </a:lvl3pPr>
            <a:lvl4pPr marL="2438339" lvl="3" indent="-406390" algn="ctr" rtl="0">
              <a:spcBef>
                <a:spcPts val="2133"/>
              </a:spcBef>
              <a:spcAft>
                <a:spcPts val="0"/>
              </a:spcAft>
              <a:buSzPts val="1200"/>
              <a:buChar char="●"/>
              <a:defRPr sz="1600"/>
            </a:lvl4pPr>
            <a:lvl5pPr marL="3047924" lvl="4" indent="-406390" algn="ctr" rtl="0">
              <a:spcBef>
                <a:spcPts val="2133"/>
              </a:spcBef>
              <a:spcAft>
                <a:spcPts val="0"/>
              </a:spcAft>
              <a:buSzPts val="1200"/>
              <a:buChar char="○"/>
              <a:defRPr sz="1600"/>
            </a:lvl5pPr>
            <a:lvl6pPr marL="3657509" lvl="5" indent="-406390" algn="ctr" rtl="0">
              <a:spcBef>
                <a:spcPts val="2133"/>
              </a:spcBef>
              <a:spcAft>
                <a:spcPts val="0"/>
              </a:spcAft>
              <a:buSzPts val="1200"/>
              <a:buChar char="■"/>
              <a:defRPr sz="1600"/>
            </a:lvl6pPr>
            <a:lvl7pPr marL="4267093" lvl="6" indent="-406390" algn="ctr" rtl="0">
              <a:spcBef>
                <a:spcPts val="2133"/>
              </a:spcBef>
              <a:spcAft>
                <a:spcPts val="0"/>
              </a:spcAft>
              <a:buSzPts val="1200"/>
              <a:buChar char="●"/>
              <a:defRPr sz="1600"/>
            </a:lvl7pPr>
            <a:lvl8pPr marL="4876678" lvl="7" indent="-406390" algn="ctr" rtl="0">
              <a:spcBef>
                <a:spcPts val="2133"/>
              </a:spcBef>
              <a:spcAft>
                <a:spcPts val="0"/>
              </a:spcAft>
              <a:buSzPts val="1200"/>
              <a:buChar char="○"/>
              <a:defRPr sz="1600"/>
            </a:lvl8pPr>
            <a:lvl9pPr marL="5486263" lvl="8" indent="-406390" algn="ctr" rtl="0">
              <a:spcBef>
                <a:spcPts val="2133"/>
              </a:spcBef>
              <a:spcAft>
                <a:spcPts val="2133"/>
              </a:spcAft>
              <a:buSzPts val="1200"/>
              <a:buChar char="■"/>
              <a:defRPr sz="1600"/>
            </a:lvl9pPr>
          </a:lstStyle>
          <a:p>
            <a:pPr lvl="0"/>
            <a:r>
              <a:rPr lang="en-US"/>
              <a:t>Click to edit Master text styles</a:t>
            </a:r>
          </a:p>
        </p:txBody>
      </p:sp>
      <p:sp>
        <p:nvSpPr>
          <p:cNvPr id="255" name="Google Shape;255;p38"/>
          <p:cNvSpPr txBox="1">
            <a:spLocks noGrp="1"/>
          </p:cNvSpPr>
          <p:nvPr>
            <p:ph type="title" idx="6"/>
          </p:nvPr>
        </p:nvSpPr>
        <p:spPr>
          <a:xfrm>
            <a:off x="8283411" y="1859167"/>
            <a:ext cx="2942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800">
                <a:solidFill>
                  <a:schemeClr val="accent5"/>
                </a:solidFill>
              </a:defRPr>
            </a:lvl1pPr>
            <a:lvl2pPr lvl="1" algn="ctr" rtl="0">
              <a:spcBef>
                <a:spcPts val="0"/>
              </a:spcBef>
              <a:spcAft>
                <a:spcPts val="0"/>
              </a:spcAft>
              <a:buClr>
                <a:schemeClr val="accent3"/>
              </a:buClr>
              <a:buSzPts val="1600"/>
              <a:buNone/>
              <a:defRPr sz="2133">
                <a:solidFill>
                  <a:schemeClr val="accent3"/>
                </a:solidFill>
              </a:defRPr>
            </a:lvl2pPr>
            <a:lvl3pPr lvl="2" algn="ctr" rtl="0">
              <a:spcBef>
                <a:spcPts val="0"/>
              </a:spcBef>
              <a:spcAft>
                <a:spcPts val="0"/>
              </a:spcAft>
              <a:buClr>
                <a:schemeClr val="accent3"/>
              </a:buClr>
              <a:buSzPts val="1600"/>
              <a:buNone/>
              <a:defRPr sz="2133">
                <a:solidFill>
                  <a:schemeClr val="accent3"/>
                </a:solidFill>
              </a:defRPr>
            </a:lvl3pPr>
            <a:lvl4pPr lvl="3" algn="ctr" rtl="0">
              <a:spcBef>
                <a:spcPts val="0"/>
              </a:spcBef>
              <a:spcAft>
                <a:spcPts val="0"/>
              </a:spcAft>
              <a:buClr>
                <a:schemeClr val="accent3"/>
              </a:buClr>
              <a:buSzPts val="1600"/>
              <a:buNone/>
              <a:defRPr sz="2133">
                <a:solidFill>
                  <a:schemeClr val="accent3"/>
                </a:solidFill>
              </a:defRPr>
            </a:lvl4pPr>
            <a:lvl5pPr lvl="4" algn="ctr" rtl="0">
              <a:spcBef>
                <a:spcPts val="0"/>
              </a:spcBef>
              <a:spcAft>
                <a:spcPts val="0"/>
              </a:spcAft>
              <a:buClr>
                <a:schemeClr val="accent3"/>
              </a:buClr>
              <a:buSzPts val="1600"/>
              <a:buNone/>
              <a:defRPr sz="2133">
                <a:solidFill>
                  <a:schemeClr val="accent3"/>
                </a:solidFill>
              </a:defRPr>
            </a:lvl5pPr>
            <a:lvl6pPr lvl="5" algn="ctr" rtl="0">
              <a:spcBef>
                <a:spcPts val="0"/>
              </a:spcBef>
              <a:spcAft>
                <a:spcPts val="0"/>
              </a:spcAft>
              <a:buClr>
                <a:schemeClr val="accent3"/>
              </a:buClr>
              <a:buSzPts val="1600"/>
              <a:buNone/>
              <a:defRPr sz="2133">
                <a:solidFill>
                  <a:schemeClr val="accent3"/>
                </a:solidFill>
              </a:defRPr>
            </a:lvl6pPr>
            <a:lvl7pPr lvl="6" algn="ctr" rtl="0">
              <a:spcBef>
                <a:spcPts val="0"/>
              </a:spcBef>
              <a:spcAft>
                <a:spcPts val="0"/>
              </a:spcAft>
              <a:buClr>
                <a:schemeClr val="accent3"/>
              </a:buClr>
              <a:buSzPts val="1600"/>
              <a:buNone/>
              <a:defRPr sz="2133">
                <a:solidFill>
                  <a:schemeClr val="accent3"/>
                </a:solidFill>
              </a:defRPr>
            </a:lvl7pPr>
            <a:lvl8pPr lvl="7" algn="ctr" rtl="0">
              <a:spcBef>
                <a:spcPts val="0"/>
              </a:spcBef>
              <a:spcAft>
                <a:spcPts val="0"/>
              </a:spcAft>
              <a:buClr>
                <a:schemeClr val="accent3"/>
              </a:buClr>
              <a:buSzPts val="1600"/>
              <a:buNone/>
              <a:defRPr sz="2133">
                <a:solidFill>
                  <a:schemeClr val="accent3"/>
                </a:solidFill>
              </a:defRPr>
            </a:lvl8pPr>
            <a:lvl9pPr lvl="8" algn="ctr" rtl="0">
              <a:spcBef>
                <a:spcPts val="0"/>
              </a:spcBef>
              <a:spcAft>
                <a:spcPts val="0"/>
              </a:spcAft>
              <a:buClr>
                <a:schemeClr val="accent3"/>
              </a:buClr>
              <a:buSzPts val="1600"/>
              <a:buNone/>
              <a:defRPr sz="2133">
                <a:solidFill>
                  <a:schemeClr val="accent3"/>
                </a:solidFill>
              </a:defRPr>
            </a:lvl9pPr>
          </a:lstStyle>
          <a:p>
            <a:r>
              <a:rPr lang="en-US"/>
              <a:t>Click to edit Master title style</a:t>
            </a:r>
            <a:endParaRPr/>
          </a:p>
        </p:txBody>
      </p:sp>
      <p:sp>
        <p:nvSpPr>
          <p:cNvPr id="256" name="Google Shape;256;p38"/>
          <p:cNvSpPr txBox="1">
            <a:spLocks noGrp="1"/>
          </p:cNvSpPr>
          <p:nvPr>
            <p:ph type="body" idx="7"/>
          </p:nvPr>
        </p:nvSpPr>
        <p:spPr>
          <a:xfrm>
            <a:off x="995500" y="4821633"/>
            <a:ext cx="2913200" cy="1565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06390" algn="ctr" rtl="0">
              <a:spcBef>
                <a:spcPts val="2133"/>
              </a:spcBef>
              <a:spcAft>
                <a:spcPts val="0"/>
              </a:spcAft>
              <a:buSzPts val="1200"/>
              <a:buChar char="○"/>
              <a:defRPr sz="1600"/>
            </a:lvl2pPr>
            <a:lvl3pPr marL="1828754" lvl="2" indent="-406390" algn="ctr" rtl="0">
              <a:spcBef>
                <a:spcPts val="2133"/>
              </a:spcBef>
              <a:spcAft>
                <a:spcPts val="0"/>
              </a:spcAft>
              <a:buSzPts val="1200"/>
              <a:buChar char="■"/>
              <a:defRPr sz="1600"/>
            </a:lvl3pPr>
            <a:lvl4pPr marL="2438339" lvl="3" indent="-406390" algn="ctr" rtl="0">
              <a:spcBef>
                <a:spcPts val="2133"/>
              </a:spcBef>
              <a:spcAft>
                <a:spcPts val="0"/>
              </a:spcAft>
              <a:buSzPts val="1200"/>
              <a:buChar char="●"/>
              <a:defRPr sz="1600"/>
            </a:lvl4pPr>
            <a:lvl5pPr marL="3047924" lvl="4" indent="-406390" algn="ctr" rtl="0">
              <a:spcBef>
                <a:spcPts val="2133"/>
              </a:spcBef>
              <a:spcAft>
                <a:spcPts val="0"/>
              </a:spcAft>
              <a:buSzPts val="1200"/>
              <a:buChar char="○"/>
              <a:defRPr sz="1600"/>
            </a:lvl5pPr>
            <a:lvl6pPr marL="3657509" lvl="5" indent="-406390" algn="ctr" rtl="0">
              <a:spcBef>
                <a:spcPts val="2133"/>
              </a:spcBef>
              <a:spcAft>
                <a:spcPts val="0"/>
              </a:spcAft>
              <a:buSzPts val="1200"/>
              <a:buChar char="■"/>
              <a:defRPr sz="1600"/>
            </a:lvl6pPr>
            <a:lvl7pPr marL="4267093" lvl="6" indent="-406390" algn="ctr" rtl="0">
              <a:spcBef>
                <a:spcPts val="2133"/>
              </a:spcBef>
              <a:spcAft>
                <a:spcPts val="0"/>
              </a:spcAft>
              <a:buSzPts val="1200"/>
              <a:buChar char="●"/>
              <a:defRPr sz="1600"/>
            </a:lvl7pPr>
            <a:lvl8pPr marL="4876678" lvl="7" indent="-406390" algn="ctr" rtl="0">
              <a:spcBef>
                <a:spcPts val="2133"/>
              </a:spcBef>
              <a:spcAft>
                <a:spcPts val="0"/>
              </a:spcAft>
              <a:buSzPts val="1200"/>
              <a:buChar char="○"/>
              <a:defRPr sz="1600"/>
            </a:lvl8pPr>
            <a:lvl9pPr marL="5486263" lvl="8" indent="-406390" algn="ctr" rtl="0">
              <a:spcBef>
                <a:spcPts val="2133"/>
              </a:spcBef>
              <a:spcAft>
                <a:spcPts val="2133"/>
              </a:spcAft>
              <a:buSzPts val="1200"/>
              <a:buChar char="■"/>
              <a:defRPr sz="1600"/>
            </a:lvl9pPr>
          </a:lstStyle>
          <a:p>
            <a:pPr lvl="0"/>
            <a:r>
              <a:rPr lang="en-US"/>
              <a:t>Click to edit Master text styles</a:t>
            </a:r>
          </a:p>
        </p:txBody>
      </p:sp>
      <p:sp>
        <p:nvSpPr>
          <p:cNvPr id="257" name="Google Shape;257;p38"/>
          <p:cNvSpPr txBox="1">
            <a:spLocks noGrp="1"/>
          </p:cNvSpPr>
          <p:nvPr>
            <p:ph type="title" idx="8"/>
          </p:nvPr>
        </p:nvSpPr>
        <p:spPr>
          <a:xfrm>
            <a:off x="965300" y="4123000"/>
            <a:ext cx="2942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800">
                <a:solidFill>
                  <a:schemeClr val="accent5"/>
                </a:solidFill>
              </a:defRPr>
            </a:lvl1pPr>
            <a:lvl2pPr lvl="1" algn="ctr" rtl="0">
              <a:spcBef>
                <a:spcPts val="0"/>
              </a:spcBef>
              <a:spcAft>
                <a:spcPts val="0"/>
              </a:spcAft>
              <a:buClr>
                <a:schemeClr val="accent3"/>
              </a:buClr>
              <a:buSzPts val="1600"/>
              <a:buNone/>
              <a:defRPr sz="2133">
                <a:solidFill>
                  <a:schemeClr val="accent3"/>
                </a:solidFill>
              </a:defRPr>
            </a:lvl2pPr>
            <a:lvl3pPr lvl="2" algn="ctr" rtl="0">
              <a:spcBef>
                <a:spcPts val="0"/>
              </a:spcBef>
              <a:spcAft>
                <a:spcPts val="0"/>
              </a:spcAft>
              <a:buClr>
                <a:schemeClr val="accent3"/>
              </a:buClr>
              <a:buSzPts val="1600"/>
              <a:buNone/>
              <a:defRPr sz="2133">
                <a:solidFill>
                  <a:schemeClr val="accent3"/>
                </a:solidFill>
              </a:defRPr>
            </a:lvl3pPr>
            <a:lvl4pPr lvl="3" algn="ctr" rtl="0">
              <a:spcBef>
                <a:spcPts val="0"/>
              </a:spcBef>
              <a:spcAft>
                <a:spcPts val="0"/>
              </a:spcAft>
              <a:buClr>
                <a:schemeClr val="accent3"/>
              </a:buClr>
              <a:buSzPts val="1600"/>
              <a:buNone/>
              <a:defRPr sz="2133">
                <a:solidFill>
                  <a:schemeClr val="accent3"/>
                </a:solidFill>
              </a:defRPr>
            </a:lvl4pPr>
            <a:lvl5pPr lvl="4" algn="ctr" rtl="0">
              <a:spcBef>
                <a:spcPts val="0"/>
              </a:spcBef>
              <a:spcAft>
                <a:spcPts val="0"/>
              </a:spcAft>
              <a:buClr>
                <a:schemeClr val="accent3"/>
              </a:buClr>
              <a:buSzPts val="1600"/>
              <a:buNone/>
              <a:defRPr sz="2133">
                <a:solidFill>
                  <a:schemeClr val="accent3"/>
                </a:solidFill>
              </a:defRPr>
            </a:lvl5pPr>
            <a:lvl6pPr lvl="5" algn="ctr" rtl="0">
              <a:spcBef>
                <a:spcPts val="0"/>
              </a:spcBef>
              <a:spcAft>
                <a:spcPts val="0"/>
              </a:spcAft>
              <a:buClr>
                <a:schemeClr val="accent3"/>
              </a:buClr>
              <a:buSzPts val="1600"/>
              <a:buNone/>
              <a:defRPr sz="2133">
                <a:solidFill>
                  <a:schemeClr val="accent3"/>
                </a:solidFill>
              </a:defRPr>
            </a:lvl6pPr>
            <a:lvl7pPr lvl="6" algn="ctr" rtl="0">
              <a:spcBef>
                <a:spcPts val="0"/>
              </a:spcBef>
              <a:spcAft>
                <a:spcPts val="0"/>
              </a:spcAft>
              <a:buClr>
                <a:schemeClr val="accent3"/>
              </a:buClr>
              <a:buSzPts val="1600"/>
              <a:buNone/>
              <a:defRPr sz="2133">
                <a:solidFill>
                  <a:schemeClr val="accent3"/>
                </a:solidFill>
              </a:defRPr>
            </a:lvl7pPr>
            <a:lvl8pPr lvl="7" algn="ctr" rtl="0">
              <a:spcBef>
                <a:spcPts val="0"/>
              </a:spcBef>
              <a:spcAft>
                <a:spcPts val="0"/>
              </a:spcAft>
              <a:buClr>
                <a:schemeClr val="accent3"/>
              </a:buClr>
              <a:buSzPts val="1600"/>
              <a:buNone/>
              <a:defRPr sz="2133">
                <a:solidFill>
                  <a:schemeClr val="accent3"/>
                </a:solidFill>
              </a:defRPr>
            </a:lvl8pPr>
            <a:lvl9pPr lvl="8" algn="ctr" rtl="0">
              <a:spcBef>
                <a:spcPts val="0"/>
              </a:spcBef>
              <a:spcAft>
                <a:spcPts val="0"/>
              </a:spcAft>
              <a:buClr>
                <a:schemeClr val="accent3"/>
              </a:buClr>
              <a:buSzPts val="1600"/>
              <a:buNone/>
              <a:defRPr sz="2133">
                <a:solidFill>
                  <a:schemeClr val="accent3"/>
                </a:solidFill>
              </a:defRPr>
            </a:lvl9pPr>
          </a:lstStyle>
          <a:p>
            <a:r>
              <a:rPr lang="en-US"/>
              <a:t>Click to edit Master title style</a:t>
            </a:r>
            <a:endParaRPr/>
          </a:p>
        </p:txBody>
      </p:sp>
      <p:sp>
        <p:nvSpPr>
          <p:cNvPr id="258" name="Google Shape;258;p38"/>
          <p:cNvSpPr txBox="1">
            <a:spLocks noGrp="1"/>
          </p:cNvSpPr>
          <p:nvPr>
            <p:ph type="body" idx="9"/>
          </p:nvPr>
        </p:nvSpPr>
        <p:spPr>
          <a:xfrm>
            <a:off x="4692624" y="4821633"/>
            <a:ext cx="2913200" cy="1565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06390" algn="ctr" rtl="0">
              <a:spcBef>
                <a:spcPts val="2133"/>
              </a:spcBef>
              <a:spcAft>
                <a:spcPts val="0"/>
              </a:spcAft>
              <a:buSzPts val="1200"/>
              <a:buChar char="○"/>
              <a:defRPr sz="1600"/>
            </a:lvl2pPr>
            <a:lvl3pPr marL="1828754" lvl="2" indent="-406390" algn="ctr" rtl="0">
              <a:spcBef>
                <a:spcPts val="2133"/>
              </a:spcBef>
              <a:spcAft>
                <a:spcPts val="0"/>
              </a:spcAft>
              <a:buSzPts val="1200"/>
              <a:buChar char="■"/>
              <a:defRPr sz="1600"/>
            </a:lvl3pPr>
            <a:lvl4pPr marL="2438339" lvl="3" indent="-406390" algn="ctr" rtl="0">
              <a:spcBef>
                <a:spcPts val="2133"/>
              </a:spcBef>
              <a:spcAft>
                <a:spcPts val="0"/>
              </a:spcAft>
              <a:buSzPts val="1200"/>
              <a:buChar char="●"/>
              <a:defRPr sz="1600"/>
            </a:lvl4pPr>
            <a:lvl5pPr marL="3047924" lvl="4" indent="-406390" algn="ctr" rtl="0">
              <a:spcBef>
                <a:spcPts val="2133"/>
              </a:spcBef>
              <a:spcAft>
                <a:spcPts val="0"/>
              </a:spcAft>
              <a:buSzPts val="1200"/>
              <a:buChar char="○"/>
              <a:defRPr sz="1600"/>
            </a:lvl5pPr>
            <a:lvl6pPr marL="3657509" lvl="5" indent="-406390" algn="ctr" rtl="0">
              <a:spcBef>
                <a:spcPts val="2133"/>
              </a:spcBef>
              <a:spcAft>
                <a:spcPts val="0"/>
              </a:spcAft>
              <a:buSzPts val="1200"/>
              <a:buChar char="■"/>
              <a:defRPr sz="1600"/>
            </a:lvl6pPr>
            <a:lvl7pPr marL="4267093" lvl="6" indent="-406390" algn="ctr" rtl="0">
              <a:spcBef>
                <a:spcPts val="2133"/>
              </a:spcBef>
              <a:spcAft>
                <a:spcPts val="0"/>
              </a:spcAft>
              <a:buSzPts val="1200"/>
              <a:buChar char="●"/>
              <a:defRPr sz="1600"/>
            </a:lvl7pPr>
            <a:lvl8pPr marL="4876678" lvl="7" indent="-406390" algn="ctr" rtl="0">
              <a:spcBef>
                <a:spcPts val="2133"/>
              </a:spcBef>
              <a:spcAft>
                <a:spcPts val="0"/>
              </a:spcAft>
              <a:buSzPts val="1200"/>
              <a:buChar char="○"/>
              <a:defRPr sz="1600"/>
            </a:lvl8pPr>
            <a:lvl9pPr marL="5486263" lvl="8" indent="-406390" algn="ctr" rtl="0">
              <a:spcBef>
                <a:spcPts val="2133"/>
              </a:spcBef>
              <a:spcAft>
                <a:spcPts val="2133"/>
              </a:spcAft>
              <a:buSzPts val="1200"/>
              <a:buChar char="■"/>
              <a:defRPr sz="1600"/>
            </a:lvl9pPr>
          </a:lstStyle>
          <a:p>
            <a:pPr lvl="0"/>
            <a:r>
              <a:rPr lang="en-US"/>
              <a:t>Click to edit Master text styles</a:t>
            </a:r>
          </a:p>
        </p:txBody>
      </p:sp>
      <p:sp>
        <p:nvSpPr>
          <p:cNvPr id="259" name="Google Shape;259;p38"/>
          <p:cNvSpPr txBox="1">
            <a:spLocks noGrp="1"/>
          </p:cNvSpPr>
          <p:nvPr>
            <p:ph type="title" idx="13"/>
          </p:nvPr>
        </p:nvSpPr>
        <p:spPr>
          <a:xfrm>
            <a:off x="4662424" y="4123000"/>
            <a:ext cx="2942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800">
                <a:solidFill>
                  <a:schemeClr val="accent5"/>
                </a:solidFill>
              </a:defRPr>
            </a:lvl1pPr>
            <a:lvl2pPr lvl="1" algn="ctr" rtl="0">
              <a:spcBef>
                <a:spcPts val="0"/>
              </a:spcBef>
              <a:spcAft>
                <a:spcPts val="0"/>
              </a:spcAft>
              <a:buClr>
                <a:schemeClr val="accent3"/>
              </a:buClr>
              <a:buSzPts val="1600"/>
              <a:buNone/>
              <a:defRPr sz="2133">
                <a:solidFill>
                  <a:schemeClr val="accent3"/>
                </a:solidFill>
              </a:defRPr>
            </a:lvl2pPr>
            <a:lvl3pPr lvl="2" algn="ctr" rtl="0">
              <a:spcBef>
                <a:spcPts val="0"/>
              </a:spcBef>
              <a:spcAft>
                <a:spcPts val="0"/>
              </a:spcAft>
              <a:buClr>
                <a:schemeClr val="accent3"/>
              </a:buClr>
              <a:buSzPts val="1600"/>
              <a:buNone/>
              <a:defRPr sz="2133">
                <a:solidFill>
                  <a:schemeClr val="accent3"/>
                </a:solidFill>
              </a:defRPr>
            </a:lvl3pPr>
            <a:lvl4pPr lvl="3" algn="ctr" rtl="0">
              <a:spcBef>
                <a:spcPts val="0"/>
              </a:spcBef>
              <a:spcAft>
                <a:spcPts val="0"/>
              </a:spcAft>
              <a:buClr>
                <a:schemeClr val="accent3"/>
              </a:buClr>
              <a:buSzPts val="1600"/>
              <a:buNone/>
              <a:defRPr sz="2133">
                <a:solidFill>
                  <a:schemeClr val="accent3"/>
                </a:solidFill>
              </a:defRPr>
            </a:lvl4pPr>
            <a:lvl5pPr lvl="4" algn="ctr" rtl="0">
              <a:spcBef>
                <a:spcPts val="0"/>
              </a:spcBef>
              <a:spcAft>
                <a:spcPts val="0"/>
              </a:spcAft>
              <a:buClr>
                <a:schemeClr val="accent3"/>
              </a:buClr>
              <a:buSzPts val="1600"/>
              <a:buNone/>
              <a:defRPr sz="2133">
                <a:solidFill>
                  <a:schemeClr val="accent3"/>
                </a:solidFill>
              </a:defRPr>
            </a:lvl5pPr>
            <a:lvl6pPr lvl="5" algn="ctr" rtl="0">
              <a:spcBef>
                <a:spcPts val="0"/>
              </a:spcBef>
              <a:spcAft>
                <a:spcPts val="0"/>
              </a:spcAft>
              <a:buClr>
                <a:schemeClr val="accent3"/>
              </a:buClr>
              <a:buSzPts val="1600"/>
              <a:buNone/>
              <a:defRPr sz="2133">
                <a:solidFill>
                  <a:schemeClr val="accent3"/>
                </a:solidFill>
              </a:defRPr>
            </a:lvl6pPr>
            <a:lvl7pPr lvl="6" algn="ctr" rtl="0">
              <a:spcBef>
                <a:spcPts val="0"/>
              </a:spcBef>
              <a:spcAft>
                <a:spcPts val="0"/>
              </a:spcAft>
              <a:buClr>
                <a:schemeClr val="accent3"/>
              </a:buClr>
              <a:buSzPts val="1600"/>
              <a:buNone/>
              <a:defRPr sz="2133">
                <a:solidFill>
                  <a:schemeClr val="accent3"/>
                </a:solidFill>
              </a:defRPr>
            </a:lvl7pPr>
            <a:lvl8pPr lvl="7" algn="ctr" rtl="0">
              <a:spcBef>
                <a:spcPts val="0"/>
              </a:spcBef>
              <a:spcAft>
                <a:spcPts val="0"/>
              </a:spcAft>
              <a:buClr>
                <a:schemeClr val="accent3"/>
              </a:buClr>
              <a:buSzPts val="1600"/>
              <a:buNone/>
              <a:defRPr sz="2133">
                <a:solidFill>
                  <a:schemeClr val="accent3"/>
                </a:solidFill>
              </a:defRPr>
            </a:lvl8pPr>
            <a:lvl9pPr lvl="8" algn="ctr" rtl="0">
              <a:spcBef>
                <a:spcPts val="0"/>
              </a:spcBef>
              <a:spcAft>
                <a:spcPts val="0"/>
              </a:spcAft>
              <a:buClr>
                <a:schemeClr val="accent3"/>
              </a:buClr>
              <a:buSzPts val="1600"/>
              <a:buNone/>
              <a:defRPr sz="2133">
                <a:solidFill>
                  <a:schemeClr val="accent3"/>
                </a:solidFill>
              </a:defRPr>
            </a:lvl9pPr>
          </a:lstStyle>
          <a:p>
            <a:r>
              <a:rPr lang="en-US"/>
              <a:t>Click to edit Master title style</a:t>
            </a:r>
            <a:endParaRPr/>
          </a:p>
        </p:txBody>
      </p:sp>
      <p:sp>
        <p:nvSpPr>
          <p:cNvPr id="260" name="Google Shape;260;p38"/>
          <p:cNvSpPr txBox="1">
            <a:spLocks noGrp="1"/>
          </p:cNvSpPr>
          <p:nvPr>
            <p:ph type="body" idx="14"/>
          </p:nvPr>
        </p:nvSpPr>
        <p:spPr>
          <a:xfrm>
            <a:off x="8313611" y="4821633"/>
            <a:ext cx="2913200" cy="1565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06390" algn="ctr" rtl="0">
              <a:spcBef>
                <a:spcPts val="2133"/>
              </a:spcBef>
              <a:spcAft>
                <a:spcPts val="0"/>
              </a:spcAft>
              <a:buSzPts val="1200"/>
              <a:buChar char="○"/>
              <a:defRPr sz="1600"/>
            </a:lvl2pPr>
            <a:lvl3pPr marL="1828754" lvl="2" indent="-406390" algn="ctr" rtl="0">
              <a:spcBef>
                <a:spcPts val="2133"/>
              </a:spcBef>
              <a:spcAft>
                <a:spcPts val="0"/>
              </a:spcAft>
              <a:buSzPts val="1200"/>
              <a:buChar char="■"/>
              <a:defRPr sz="1600"/>
            </a:lvl3pPr>
            <a:lvl4pPr marL="2438339" lvl="3" indent="-406390" algn="ctr" rtl="0">
              <a:spcBef>
                <a:spcPts val="2133"/>
              </a:spcBef>
              <a:spcAft>
                <a:spcPts val="0"/>
              </a:spcAft>
              <a:buSzPts val="1200"/>
              <a:buChar char="●"/>
              <a:defRPr sz="1600"/>
            </a:lvl4pPr>
            <a:lvl5pPr marL="3047924" lvl="4" indent="-406390" algn="ctr" rtl="0">
              <a:spcBef>
                <a:spcPts val="2133"/>
              </a:spcBef>
              <a:spcAft>
                <a:spcPts val="0"/>
              </a:spcAft>
              <a:buSzPts val="1200"/>
              <a:buChar char="○"/>
              <a:defRPr sz="1600"/>
            </a:lvl5pPr>
            <a:lvl6pPr marL="3657509" lvl="5" indent="-406390" algn="ctr" rtl="0">
              <a:spcBef>
                <a:spcPts val="2133"/>
              </a:spcBef>
              <a:spcAft>
                <a:spcPts val="0"/>
              </a:spcAft>
              <a:buSzPts val="1200"/>
              <a:buChar char="■"/>
              <a:defRPr sz="1600"/>
            </a:lvl6pPr>
            <a:lvl7pPr marL="4267093" lvl="6" indent="-406390" algn="ctr" rtl="0">
              <a:spcBef>
                <a:spcPts val="2133"/>
              </a:spcBef>
              <a:spcAft>
                <a:spcPts val="0"/>
              </a:spcAft>
              <a:buSzPts val="1200"/>
              <a:buChar char="●"/>
              <a:defRPr sz="1600"/>
            </a:lvl7pPr>
            <a:lvl8pPr marL="4876678" lvl="7" indent="-406390" algn="ctr" rtl="0">
              <a:spcBef>
                <a:spcPts val="2133"/>
              </a:spcBef>
              <a:spcAft>
                <a:spcPts val="0"/>
              </a:spcAft>
              <a:buSzPts val="1200"/>
              <a:buChar char="○"/>
              <a:defRPr sz="1600"/>
            </a:lvl8pPr>
            <a:lvl9pPr marL="5486263" lvl="8" indent="-406390" algn="ctr" rtl="0">
              <a:spcBef>
                <a:spcPts val="2133"/>
              </a:spcBef>
              <a:spcAft>
                <a:spcPts val="2133"/>
              </a:spcAft>
              <a:buSzPts val="1200"/>
              <a:buChar char="■"/>
              <a:defRPr sz="1600"/>
            </a:lvl9pPr>
          </a:lstStyle>
          <a:p>
            <a:pPr lvl="0"/>
            <a:r>
              <a:rPr lang="en-US"/>
              <a:t>Click to edit Master text styles</a:t>
            </a:r>
          </a:p>
        </p:txBody>
      </p:sp>
      <p:sp>
        <p:nvSpPr>
          <p:cNvPr id="261" name="Google Shape;261;p38"/>
          <p:cNvSpPr txBox="1">
            <a:spLocks noGrp="1"/>
          </p:cNvSpPr>
          <p:nvPr>
            <p:ph type="title" idx="15"/>
          </p:nvPr>
        </p:nvSpPr>
        <p:spPr>
          <a:xfrm>
            <a:off x="8283411" y="4123000"/>
            <a:ext cx="2942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800">
                <a:solidFill>
                  <a:schemeClr val="accent5"/>
                </a:solidFill>
              </a:defRPr>
            </a:lvl1pPr>
            <a:lvl2pPr lvl="1" algn="ctr" rtl="0">
              <a:spcBef>
                <a:spcPts val="0"/>
              </a:spcBef>
              <a:spcAft>
                <a:spcPts val="0"/>
              </a:spcAft>
              <a:buClr>
                <a:schemeClr val="accent3"/>
              </a:buClr>
              <a:buSzPts val="1600"/>
              <a:buNone/>
              <a:defRPr sz="2133">
                <a:solidFill>
                  <a:schemeClr val="accent3"/>
                </a:solidFill>
              </a:defRPr>
            </a:lvl2pPr>
            <a:lvl3pPr lvl="2" algn="ctr" rtl="0">
              <a:spcBef>
                <a:spcPts val="0"/>
              </a:spcBef>
              <a:spcAft>
                <a:spcPts val="0"/>
              </a:spcAft>
              <a:buClr>
                <a:schemeClr val="accent3"/>
              </a:buClr>
              <a:buSzPts val="1600"/>
              <a:buNone/>
              <a:defRPr sz="2133">
                <a:solidFill>
                  <a:schemeClr val="accent3"/>
                </a:solidFill>
              </a:defRPr>
            </a:lvl3pPr>
            <a:lvl4pPr lvl="3" algn="ctr" rtl="0">
              <a:spcBef>
                <a:spcPts val="0"/>
              </a:spcBef>
              <a:spcAft>
                <a:spcPts val="0"/>
              </a:spcAft>
              <a:buClr>
                <a:schemeClr val="accent3"/>
              </a:buClr>
              <a:buSzPts val="1600"/>
              <a:buNone/>
              <a:defRPr sz="2133">
                <a:solidFill>
                  <a:schemeClr val="accent3"/>
                </a:solidFill>
              </a:defRPr>
            </a:lvl4pPr>
            <a:lvl5pPr lvl="4" algn="ctr" rtl="0">
              <a:spcBef>
                <a:spcPts val="0"/>
              </a:spcBef>
              <a:spcAft>
                <a:spcPts val="0"/>
              </a:spcAft>
              <a:buClr>
                <a:schemeClr val="accent3"/>
              </a:buClr>
              <a:buSzPts val="1600"/>
              <a:buNone/>
              <a:defRPr sz="2133">
                <a:solidFill>
                  <a:schemeClr val="accent3"/>
                </a:solidFill>
              </a:defRPr>
            </a:lvl5pPr>
            <a:lvl6pPr lvl="5" algn="ctr" rtl="0">
              <a:spcBef>
                <a:spcPts val="0"/>
              </a:spcBef>
              <a:spcAft>
                <a:spcPts val="0"/>
              </a:spcAft>
              <a:buClr>
                <a:schemeClr val="accent3"/>
              </a:buClr>
              <a:buSzPts val="1600"/>
              <a:buNone/>
              <a:defRPr sz="2133">
                <a:solidFill>
                  <a:schemeClr val="accent3"/>
                </a:solidFill>
              </a:defRPr>
            </a:lvl6pPr>
            <a:lvl7pPr lvl="6" algn="ctr" rtl="0">
              <a:spcBef>
                <a:spcPts val="0"/>
              </a:spcBef>
              <a:spcAft>
                <a:spcPts val="0"/>
              </a:spcAft>
              <a:buClr>
                <a:schemeClr val="accent3"/>
              </a:buClr>
              <a:buSzPts val="1600"/>
              <a:buNone/>
              <a:defRPr sz="2133">
                <a:solidFill>
                  <a:schemeClr val="accent3"/>
                </a:solidFill>
              </a:defRPr>
            </a:lvl7pPr>
            <a:lvl8pPr lvl="7" algn="ctr" rtl="0">
              <a:spcBef>
                <a:spcPts val="0"/>
              </a:spcBef>
              <a:spcAft>
                <a:spcPts val="0"/>
              </a:spcAft>
              <a:buClr>
                <a:schemeClr val="accent3"/>
              </a:buClr>
              <a:buSzPts val="1600"/>
              <a:buNone/>
              <a:defRPr sz="2133">
                <a:solidFill>
                  <a:schemeClr val="accent3"/>
                </a:solidFill>
              </a:defRPr>
            </a:lvl8pPr>
            <a:lvl9pPr lvl="8" algn="ctr" rtl="0">
              <a:spcBef>
                <a:spcPts val="0"/>
              </a:spcBef>
              <a:spcAft>
                <a:spcPts val="0"/>
              </a:spcAft>
              <a:buClr>
                <a:schemeClr val="accent3"/>
              </a:buClr>
              <a:buSzPts val="1600"/>
              <a:buNone/>
              <a:defRPr sz="2133">
                <a:solidFill>
                  <a:schemeClr val="accent3"/>
                </a:solidFill>
              </a:defRPr>
            </a:lvl9pPr>
          </a:lstStyle>
          <a:p>
            <a:r>
              <a:rPr lang="en-US"/>
              <a:t>Click to edit Master title style</a:t>
            </a:r>
            <a:endParaRPr/>
          </a:p>
        </p:txBody>
      </p:sp>
      <p:sp>
        <p:nvSpPr>
          <p:cNvPr id="262" name="Google Shape;262;p38"/>
          <p:cNvSpPr/>
          <p:nvPr/>
        </p:nvSpPr>
        <p:spPr>
          <a:xfrm rot="5400000">
            <a:off x="-1133016" y="5256000"/>
            <a:ext cx="2735200" cy="4692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3" name="Google Shape;263;p38"/>
          <p:cNvSpPr/>
          <p:nvPr/>
        </p:nvSpPr>
        <p:spPr>
          <a:xfrm rot="10800000">
            <a:off x="7939200" y="8"/>
            <a:ext cx="42528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solidFill>
                  <a:schemeClr val="dk1"/>
                </a:solidFill>
              </a:rPr>
              <a:t>&lt;</a:t>
            </a:r>
            <a:endParaRPr sz="2400">
              <a:solidFill>
                <a:schemeClr val="dk1"/>
              </a:solidFill>
            </a:endParaRPr>
          </a:p>
        </p:txBody>
      </p:sp>
    </p:spTree>
    <p:extLst>
      <p:ext uri="{BB962C8B-B14F-4D97-AF65-F5344CB8AC3E}">
        <p14:creationId xmlns:p14="http://schemas.microsoft.com/office/powerpoint/2010/main" val="33117180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264"/>
        <p:cNvGrpSpPr/>
        <p:nvPr/>
      </p:nvGrpSpPr>
      <p:grpSpPr>
        <a:xfrm>
          <a:off x="0" y="0"/>
          <a:ext cx="0" cy="0"/>
          <a:chOff x="0" y="0"/>
          <a:chExt cx="0" cy="0"/>
        </a:xfrm>
      </p:grpSpPr>
      <p:sp>
        <p:nvSpPr>
          <p:cNvPr id="265" name="Google Shape;265;p39"/>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266" name="Google Shape;266;p39"/>
          <p:cNvSpPr txBox="1">
            <a:spLocks noGrp="1"/>
          </p:cNvSpPr>
          <p:nvPr>
            <p:ph type="title" idx="2"/>
          </p:nvPr>
        </p:nvSpPr>
        <p:spPr>
          <a:xfrm>
            <a:off x="1066900" y="1560200"/>
            <a:ext cx="3230800" cy="5364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800">
                <a:solidFill>
                  <a:schemeClr val="accent5"/>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267" name="Google Shape;267;p39"/>
          <p:cNvSpPr txBox="1">
            <a:spLocks noGrp="1"/>
          </p:cNvSpPr>
          <p:nvPr>
            <p:ph type="title" idx="3"/>
          </p:nvPr>
        </p:nvSpPr>
        <p:spPr>
          <a:xfrm>
            <a:off x="1066900" y="2073467"/>
            <a:ext cx="3230800" cy="65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268" name="Google Shape;268;p39"/>
          <p:cNvSpPr txBox="1">
            <a:spLocks noGrp="1"/>
          </p:cNvSpPr>
          <p:nvPr>
            <p:ph type="title" idx="4"/>
          </p:nvPr>
        </p:nvSpPr>
        <p:spPr>
          <a:xfrm>
            <a:off x="1066915" y="3043333"/>
            <a:ext cx="3230800" cy="5364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800">
                <a:solidFill>
                  <a:schemeClr val="accent5"/>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269" name="Google Shape;269;p39"/>
          <p:cNvSpPr txBox="1">
            <a:spLocks noGrp="1"/>
          </p:cNvSpPr>
          <p:nvPr>
            <p:ph type="title" idx="5"/>
          </p:nvPr>
        </p:nvSpPr>
        <p:spPr>
          <a:xfrm>
            <a:off x="1066915" y="3556600"/>
            <a:ext cx="3230800" cy="65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270" name="Google Shape;270;p39"/>
          <p:cNvSpPr txBox="1">
            <a:spLocks noGrp="1"/>
          </p:cNvSpPr>
          <p:nvPr>
            <p:ph type="title" idx="6"/>
          </p:nvPr>
        </p:nvSpPr>
        <p:spPr>
          <a:xfrm>
            <a:off x="7894296" y="1560200"/>
            <a:ext cx="3230800" cy="53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5"/>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271" name="Google Shape;271;p39"/>
          <p:cNvSpPr txBox="1">
            <a:spLocks noGrp="1"/>
          </p:cNvSpPr>
          <p:nvPr>
            <p:ph type="title" idx="7"/>
          </p:nvPr>
        </p:nvSpPr>
        <p:spPr>
          <a:xfrm>
            <a:off x="7894296" y="2073467"/>
            <a:ext cx="3230800" cy="65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272" name="Google Shape;272;p39"/>
          <p:cNvSpPr/>
          <p:nvPr/>
        </p:nvSpPr>
        <p:spPr>
          <a:xfrm rot="10800000">
            <a:off x="8680000" y="0"/>
            <a:ext cx="3512000" cy="7124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3" name="Google Shape;273;p39"/>
          <p:cNvSpPr/>
          <p:nvPr/>
        </p:nvSpPr>
        <p:spPr>
          <a:xfrm rot="10800000">
            <a:off x="0" y="6145600"/>
            <a:ext cx="3512000" cy="712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4" name="Google Shape;274;p39"/>
          <p:cNvSpPr txBox="1">
            <a:spLocks noGrp="1"/>
          </p:cNvSpPr>
          <p:nvPr>
            <p:ph type="title" idx="8"/>
          </p:nvPr>
        </p:nvSpPr>
        <p:spPr>
          <a:xfrm>
            <a:off x="1066900" y="4526467"/>
            <a:ext cx="3230800" cy="5364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800">
                <a:solidFill>
                  <a:schemeClr val="accent5"/>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275" name="Google Shape;275;p39"/>
          <p:cNvSpPr txBox="1">
            <a:spLocks noGrp="1"/>
          </p:cNvSpPr>
          <p:nvPr>
            <p:ph type="title" idx="9"/>
          </p:nvPr>
        </p:nvSpPr>
        <p:spPr>
          <a:xfrm>
            <a:off x="1066900" y="5039733"/>
            <a:ext cx="3230800" cy="65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276" name="Google Shape;276;p39"/>
          <p:cNvSpPr txBox="1">
            <a:spLocks noGrp="1"/>
          </p:cNvSpPr>
          <p:nvPr>
            <p:ph type="title" idx="13"/>
          </p:nvPr>
        </p:nvSpPr>
        <p:spPr>
          <a:xfrm>
            <a:off x="7894315" y="3043333"/>
            <a:ext cx="3230800" cy="53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5"/>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277" name="Google Shape;277;p39"/>
          <p:cNvSpPr txBox="1">
            <a:spLocks noGrp="1"/>
          </p:cNvSpPr>
          <p:nvPr>
            <p:ph type="title" idx="14"/>
          </p:nvPr>
        </p:nvSpPr>
        <p:spPr>
          <a:xfrm>
            <a:off x="7894315" y="3556600"/>
            <a:ext cx="3230800" cy="65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278" name="Google Shape;278;p39"/>
          <p:cNvSpPr txBox="1">
            <a:spLocks noGrp="1"/>
          </p:cNvSpPr>
          <p:nvPr>
            <p:ph type="title" idx="15"/>
          </p:nvPr>
        </p:nvSpPr>
        <p:spPr>
          <a:xfrm>
            <a:off x="7894296" y="4526467"/>
            <a:ext cx="3230800" cy="53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5"/>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279" name="Google Shape;279;p39"/>
          <p:cNvSpPr txBox="1">
            <a:spLocks noGrp="1"/>
          </p:cNvSpPr>
          <p:nvPr>
            <p:ph type="title" idx="16"/>
          </p:nvPr>
        </p:nvSpPr>
        <p:spPr>
          <a:xfrm>
            <a:off x="7894296" y="5039733"/>
            <a:ext cx="3230800" cy="65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9582040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282" name="Google Shape;282;p40"/>
          <p:cNvSpPr/>
          <p:nvPr/>
        </p:nvSpPr>
        <p:spPr>
          <a:xfrm rot="10800000">
            <a:off x="0" y="5905833"/>
            <a:ext cx="27404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3" name="Google Shape;283;p40"/>
          <p:cNvSpPr/>
          <p:nvPr/>
        </p:nvSpPr>
        <p:spPr>
          <a:xfrm rot="5400000">
            <a:off x="11279384" y="443233"/>
            <a:ext cx="1356000" cy="4692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842844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84"/>
        <p:cNvGrpSpPr/>
        <p:nvPr/>
      </p:nvGrpSpPr>
      <p:grpSpPr>
        <a:xfrm>
          <a:off x="0" y="0"/>
          <a:ext cx="0" cy="0"/>
          <a:chOff x="0" y="0"/>
          <a:chExt cx="0" cy="0"/>
        </a:xfrm>
      </p:grpSpPr>
      <p:sp>
        <p:nvSpPr>
          <p:cNvPr id="285" name="Google Shape;285;p41"/>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286" name="Google Shape;286;p41"/>
          <p:cNvSpPr/>
          <p:nvPr/>
        </p:nvSpPr>
        <p:spPr>
          <a:xfrm rot="5400000">
            <a:off x="10337400" y="889400"/>
            <a:ext cx="27404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7" name="Google Shape;287;p41"/>
          <p:cNvSpPr/>
          <p:nvPr/>
        </p:nvSpPr>
        <p:spPr>
          <a:xfrm rot="10800000">
            <a:off x="-16" y="6388800"/>
            <a:ext cx="1356000" cy="4692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716189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7"/>
        <p:cNvGrpSpPr/>
        <p:nvPr/>
      </p:nvGrpSpPr>
      <p:grpSpPr>
        <a:xfrm>
          <a:off x="0" y="0"/>
          <a:ext cx="0" cy="0"/>
          <a:chOff x="0" y="0"/>
          <a:chExt cx="0" cy="0"/>
        </a:xfrm>
      </p:grpSpPr>
      <p:sp>
        <p:nvSpPr>
          <p:cNvPr id="28" name="Google Shape;28;p5"/>
          <p:cNvSpPr/>
          <p:nvPr/>
        </p:nvSpPr>
        <p:spPr>
          <a:xfrm>
            <a:off x="2045200" y="1828800"/>
            <a:ext cx="3949200" cy="34288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5"/>
          <p:cNvSpPr/>
          <p:nvPr/>
        </p:nvSpPr>
        <p:spPr>
          <a:xfrm>
            <a:off x="6221333" y="1828800"/>
            <a:ext cx="3949200" cy="34288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5"/>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31" name="Google Shape;31;p5"/>
          <p:cNvSpPr txBox="1">
            <a:spLocks noGrp="1"/>
          </p:cNvSpPr>
          <p:nvPr>
            <p:ph type="body" idx="1"/>
          </p:nvPr>
        </p:nvSpPr>
        <p:spPr>
          <a:xfrm>
            <a:off x="2138051" y="3390833"/>
            <a:ext cx="3716000" cy="20700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Clr>
                <a:srgbClr val="FFFFFF"/>
              </a:buClr>
              <a:buSzPts val="1400"/>
              <a:buChar char="●"/>
              <a:defRPr sz="1867">
                <a:solidFill>
                  <a:srgbClr val="FFFFFF"/>
                </a:solidFill>
              </a:defRPr>
            </a:lvl1pPr>
            <a:lvl2pPr marL="1219170" lvl="1" indent="-406390">
              <a:spcBef>
                <a:spcPts val="2133"/>
              </a:spcBef>
              <a:spcAft>
                <a:spcPts val="0"/>
              </a:spcAft>
              <a:buClr>
                <a:srgbClr val="FFFFFF"/>
              </a:buClr>
              <a:buSzPts val="1200"/>
              <a:buChar char="○"/>
              <a:defRPr sz="1600">
                <a:solidFill>
                  <a:srgbClr val="FFFFFF"/>
                </a:solidFill>
              </a:defRPr>
            </a:lvl2pPr>
            <a:lvl3pPr marL="1828754" lvl="2" indent="-406390">
              <a:spcBef>
                <a:spcPts val="2133"/>
              </a:spcBef>
              <a:spcAft>
                <a:spcPts val="0"/>
              </a:spcAft>
              <a:buClr>
                <a:srgbClr val="FFFFFF"/>
              </a:buClr>
              <a:buSzPts val="1200"/>
              <a:buChar char="■"/>
              <a:defRPr sz="1600">
                <a:solidFill>
                  <a:srgbClr val="FFFFFF"/>
                </a:solidFill>
              </a:defRPr>
            </a:lvl3pPr>
            <a:lvl4pPr marL="2438339" lvl="3" indent="-406390">
              <a:spcBef>
                <a:spcPts val="2133"/>
              </a:spcBef>
              <a:spcAft>
                <a:spcPts val="0"/>
              </a:spcAft>
              <a:buClr>
                <a:srgbClr val="FFFFFF"/>
              </a:buClr>
              <a:buSzPts val="1200"/>
              <a:buChar char="●"/>
              <a:defRPr sz="1600">
                <a:solidFill>
                  <a:srgbClr val="FFFFFF"/>
                </a:solidFill>
              </a:defRPr>
            </a:lvl4pPr>
            <a:lvl5pPr marL="3047924" lvl="4" indent="-406390">
              <a:spcBef>
                <a:spcPts val="2133"/>
              </a:spcBef>
              <a:spcAft>
                <a:spcPts val="0"/>
              </a:spcAft>
              <a:buClr>
                <a:srgbClr val="FFFFFF"/>
              </a:buClr>
              <a:buSzPts val="1200"/>
              <a:buChar char="○"/>
              <a:defRPr sz="1600">
                <a:solidFill>
                  <a:srgbClr val="FFFFFF"/>
                </a:solidFill>
              </a:defRPr>
            </a:lvl5pPr>
            <a:lvl6pPr marL="3657509" lvl="5" indent="-406390">
              <a:spcBef>
                <a:spcPts val="2133"/>
              </a:spcBef>
              <a:spcAft>
                <a:spcPts val="0"/>
              </a:spcAft>
              <a:buClr>
                <a:srgbClr val="FFFFFF"/>
              </a:buClr>
              <a:buSzPts val="1200"/>
              <a:buChar char="■"/>
              <a:defRPr sz="1600">
                <a:solidFill>
                  <a:srgbClr val="FFFFFF"/>
                </a:solidFill>
              </a:defRPr>
            </a:lvl6pPr>
            <a:lvl7pPr marL="4267093" lvl="6" indent="-406390">
              <a:spcBef>
                <a:spcPts val="2133"/>
              </a:spcBef>
              <a:spcAft>
                <a:spcPts val="0"/>
              </a:spcAft>
              <a:buClr>
                <a:srgbClr val="FFFFFF"/>
              </a:buClr>
              <a:buSzPts val="1200"/>
              <a:buChar char="●"/>
              <a:defRPr sz="1600">
                <a:solidFill>
                  <a:srgbClr val="FFFFFF"/>
                </a:solidFill>
              </a:defRPr>
            </a:lvl7pPr>
            <a:lvl8pPr marL="4876678" lvl="7" indent="-406390">
              <a:spcBef>
                <a:spcPts val="2133"/>
              </a:spcBef>
              <a:spcAft>
                <a:spcPts val="0"/>
              </a:spcAft>
              <a:buClr>
                <a:srgbClr val="FFFFFF"/>
              </a:buClr>
              <a:buSzPts val="1200"/>
              <a:buChar char="○"/>
              <a:defRPr sz="1600">
                <a:solidFill>
                  <a:srgbClr val="FFFFFF"/>
                </a:solidFill>
              </a:defRPr>
            </a:lvl8pPr>
            <a:lvl9pPr marL="5486263" lvl="8" indent="-406390">
              <a:spcBef>
                <a:spcPts val="2133"/>
              </a:spcBef>
              <a:spcAft>
                <a:spcPts val="2133"/>
              </a:spcAft>
              <a:buClr>
                <a:srgbClr val="FFFFFF"/>
              </a:buClr>
              <a:buSzPts val="1200"/>
              <a:buChar char="■"/>
              <a:defRPr sz="1600">
                <a:solidFill>
                  <a:srgbClr val="FFFFFF"/>
                </a:solidFill>
              </a:defRPr>
            </a:lvl9pPr>
          </a:lstStyle>
          <a:p>
            <a:pPr lvl="0"/>
            <a:r>
              <a:rPr lang="en-US"/>
              <a:t>Click to edit Master text styles</a:t>
            </a:r>
          </a:p>
        </p:txBody>
      </p:sp>
      <p:sp>
        <p:nvSpPr>
          <p:cNvPr id="32" name="Google Shape;32;p5"/>
          <p:cNvSpPr txBox="1">
            <a:spLocks noGrp="1"/>
          </p:cNvSpPr>
          <p:nvPr>
            <p:ph type="body" idx="2"/>
          </p:nvPr>
        </p:nvSpPr>
        <p:spPr>
          <a:xfrm>
            <a:off x="6337937" y="3390833"/>
            <a:ext cx="3716000" cy="20700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Clr>
                <a:srgbClr val="FFFFFF"/>
              </a:buClr>
              <a:buSzPts val="1400"/>
              <a:buChar char="●"/>
              <a:defRPr sz="1867">
                <a:solidFill>
                  <a:srgbClr val="FFFFFF"/>
                </a:solidFill>
              </a:defRPr>
            </a:lvl1pPr>
            <a:lvl2pPr marL="1219170" lvl="1" indent="-406390">
              <a:spcBef>
                <a:spcPts val="2133"/>
              </a:spcBef>
              <a:spcAft>
                <a:spcPts val="0"/>
              </a:spcAft>
              <a:buClr>
                <a:srgbClr val="FFFFFF"/>
              </a:buClr>
              <a:buSzPts val="1200"/>
              <a:buChar char="○"/>
              <a:defRPr sz="1600">
                <a:solidFill>
                  <a:srgbClr val="FFFFFF"/>
                </a:solidFill>
              </a:defRPr>
            </a:lvl2pPr>
            <a:lvl3pPr marL="1828754" lvl="2" indent="-406390">
              <a:spcBef>
                <a:spcPts val="2133"/>
              </a:spcBef>
              <a:spcAft>
                <a:spcPts val="0"/>
              </a:spcAft>
              <a:buClr>
                <a:srgbClr val="FFFFFF"/>
              </a:buClr>
              <a:buSzPts val="1200"/>
              <a:buChar char="■"/>
              <a:defRPr sz="1600">
                <a:solidFill>
                  <a:srgbClr val="FFFFFF"/>
                </a:solidFill>
              </a:defRPr>
            </a:lvl3pPr>
            <a:lvl4pPr marL="2438339" lvl="3" indent="-406390">
              <a:spcBef>
                <a:spcPts val="2133"/>
              </a:spcBef>
              <a:spcAft>
                <a:spcPts val="0"/>
              </a:spcAft>
              <a:buClr>
                <a:srgbClr val="FFFFFF"/>
              </a:buClr>
              <a:buSzPts val="1200"/>
              <a:buChar char="●"/>
              <a:defRPr sz="1600">
                <a:solidFill>
                  <a:srgbClr val="FFFFFF"/>
                </a:solidFill>
              </a:defRPr>
            </a:lvl4pPr>
            <a:lvl5pPr marL="3047924" lvl="4" indent="-406390">
              <a:spcBef>
                <a:spcPts val="2133"/>
              </a:spcBef>
              <a:spcAft>
                <a:spcPts val="0"/>
              </a:spcAft>
              <a:buClr>
                <a:srgbClr val="FFFFFF"/>
              </a:buClr>
              <a:buSzPts val="1200"/>
              <a:buChar char="○"/>
              <a:defRPr sz="1600">
                <a:solidFill>
                  <a:srgbClr val="FFFFFF"/>
                </a:solidFill>
              </a:defRPr>
            </a:lvl5pPr>
            <a:lvl6pPr marL="3657509" lvl="5" indent="-406390">
              <a:spcBef>
                <a:spcPts val="2133"/>
              </a:spcBef>
              <a:spcAft>
                <a:spcPts val="0"/>
              </a:spcAft>
              <a:buClr>
                <a:srgbClr val="FFFFFF"/>
              </a:buClr>
              <a:buSzPts val="1200"/>
              <a:buChar char="■"/>
              <a:defRPr sz="1600">
                <a:solidFill>
                  <a:srgbClr val="FFFFFF"/>
                </a:solidFill>
              </a:defRPr>
            </a:lvl6pPr>
            <a:lvl7pPr marL="4267093" lvl="6" indent="-406390">
              <a:spcBef>
                <a:spcPts val="2133"/>
              </a:spcBef>
              <a:spcAft>
                <a:spcPts val="0"/>
              </a:spcAft>
              <a:buClr>
                <a:srgbClr val="FFFFFF"/>
              </a:buClr>
              <a:buSzPts val="1200"/>
              <a:buChar char="●"/>
              <a:defRPr sz="1600">
                <a:solidFill>
                  <a:srgbClr val="FFFFFF"/>
                </a:solidFill>
              </a:defRPr>
            </a:lvl7pPr>
            <a:lvl8pPr marL="4876678" lvl="7" indent="-406390">
              <a:spcBef>
                <a:spcPts val="2133"/>
              </a:spcBef>
              <a:spcAft>
                <a:spcPts val="0"/>
              </a:spcAft>
              <a:buClr>
                <a:srgbClr val="FFFFFF"/>
              </a:buClr>
              <a:buSzPts val="1200"/>
              <a:buChar char="○"/>
              <a:defRPr sz="1600">
                <a:solidFill>
                  <a:srgbClr val="FFFFFF"/>
                </a:solidFill>
              </a:defRPr>
            </a:lvl8pPr>
            <a:lvl9pPr marL="5486263" lvl="8" indent="-406390">
              <a:spcBef>
                <a:spcPts val="2133"/>
              </a:spcBef>
              <a:spcAft>
                <a:spcPts val="2133"/>
              </a:spcAft>
              <a:buClr>
                <a:srgbClr val="FFFFFF"/>
              </a:buClr>
              <a:buSzPts val="1200"/>
              <a:buChar char="■"/>
              <a:defRPr sz="1600">
                <a:solidFill>
                  <a:srgbClr val="FFFFFF"/>
                </a:solidFill>
              </a:defRPr>
            </a:lvl9pPr>
          </a:lstStyle>
          <a:p>
            <a:pPr lvl="0"/>
            <a:r>
              <a:rPr lang="en-US"/>
              <a:t>Click to edit Master text styles</a:t>
            </a:r>
          </a:p>
        </p:txBody>
      </p:sp>
      <p:sp>
        <p:nvSpPr>
          <p:cNvPr id="33" name="Google Shape;33;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F48327E-CEDF-4A57-8A5B-B53A8812F693}" type="slidenum">
              <a:rPr lang="en-US" smtClean="0"/>
              <a:t>‹#›</a:t>
            </a:fld>
            <a:endParaRPr lang="en-US"/>
          </a:p>
        </p:txBody>
      </p:sp>
      <p:sp>
        <p:nvSpPr>
          <p:cNvPr id="34" name="Google Shape;34;p5"/>
          <p:cNvSpPr txBox="1">
            <a:spLocks noGrp="1"/>
          </p:cNvSpPr>
          <p:nvPr>
            <p:ph type="title" idx="3"/>
          </p:nvPr>
        </p:nvSpPr>
        <p:spPr>
          <a:xfrm>
            <a:off x="2592667" y="2692200"/>
            <a:ext cx="2806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800">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n-US"/>
              <a:t>Click to edit Master title style</a:t>
            </a:r>
            <a:endParaRPr/>
          </a:p>
        </p:txBody>
      </p:sp>
      <p:sp>
        <p:nvSpPr>
          <p:cNvPr id="35" name="Google Shape;35;p5"/>
          <p:cNvSpPr txBox="1">
            <a:spLocks noGrp="1"/>
          </p:cNvSpPr>
          <p:nvPr>
            <p:ph type="title" idx="4"/>
          </p:nvPr>
        </p:nvSpPr>
        <p:spPr>
          <a:xfrm>
            <a:off x="6792533" y="2692200"/>
            <a:ext cx="2806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800">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n-US"/>
              <a:t>Click to edit Master title style</a:t>
            </a:r>
            <a:endParaRPr/>
          </a:p>
        </p:txBody>
      </p:sp>
      <p:sp>
        <p:nvSpPr>
          <p:cNvPr id="36" name="Google Shape;36;p5"/>
          <p:cNvSpPr/>
          <p:nvPr/>
        </p:nvSpPr>
        <p:spPr>
          <a:xfrm rot="5400000">
            <a:off x="11279400" y="443400"/>
            <a:ext cx="1356000" cy="4692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5"/>
          <p:cNvSpPr/>
          <p:nvPr/>
        </p:nvSpPr>
        <p:spPr>
          <a:xfrm rot="5400000">
            <a:off x="-1645600" y="4250808"/>
            <a:ext cx="4252800" cy="9616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593125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88"/>
        <p:cNvGrpSpPr/>
        <p:nvPr/>
      </p:nvGrpSpPr>
      <p:grpSpPr>
        <a:xfrm>
          <a:off x="0" y="0"/>
          <a:ext cx="0" cy="0"/>
          <a:chOff x="0" y="0"/>
          <a:chExt cx="0" cy="0"/>
        </a:xfrm>
      </p:grpSpPr>
      <p:sp>
        <p:nvSpPr>
          <p:cNvPr id="289" name="Google Shape;289;p42"/>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290" name="Google Shape;290;p42"/>
          <p:cNvSpPr/>
          <p:nvPr/>
        </p:nvSpPr>
        <p:spPr>
          <a:xfrm rot="10800000">
            <a:off x="9456800" y="6388633"/>
            <a:ext cx="2735200" cy="4692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42"/>
          <p:cNvSpPr/>
          <p:nvPr/>
        </p:nvSpPr>
        <p:spPr>
          <a:xfrm rot="5400000">
            <a:off x="11104400" y="190833"/>
            <a:ext cx="1343600" cy="9616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651100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292"/>
        <p:cNvGrpSpPr/>
        <p:nvPr/>
      </p:nvGrpSpPr>
      <p:grpSpPr>
        <a:xfrm>
          <a:off x="0" y="0"/>
          <a:ext cx="0" cy="0"/>
          <a:chOff x="0" y="0"/>
          <a:chExt cx="0" cy="0"/>
        </a:xfrm>
      </p:grpSpPr>
      <p:sp>
        <p:nvSpPr>
          <p:cNvPr id="293" name="Google Shape;293;p43"/>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294" name="Google Shape;294;p43"/>
          <p:cNvSpPr/>
          <p:nvPr/>
        </p:nvSpPr>
        <p:spPr>
          <a:xfrm rot="5400000">
            <a:off x="-921800" y="4974600"/>
            <a:ext cx="2740400" cy="10264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5" name="Google Shape;295;p43"/>
          <p:cNvSpPr/>
          <p:nvPr/>
        </p:nvSpPr>
        <p:spPr>
          <a:xfrm rot="10800000">
            <a:off x="10835984" y="0"/>
            <a:ext cx="1356000" cy="4692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874209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296"/>
        <p:cNvGrpSpPr/>
        <p:nvPr/>
      </p:nvGrpSpPr>
      <p:grpSpPr>
        <a:xfrm>
          <a:off x="0" y="0"/>
          <a:ext cx="0" cy="0"/>
          <a:chOff x="0" y="0"/>
          <a:chExt cx="0" cy="0"/>
        </a:xfrm>
      </p:grpSpPr>
      <p:sp>
        <p:nvSpPr>
          <p:cNvPr id="297" name="Google Shape;297;p44"/>
          <p:cNvSpPr txBox="1">
            <a:spLocks noGrp="1"/>
          </p:cNvSpPr>
          <p:nvPr>
            <p:ph type="title"/>
          </p:nvPr>
        </p:nvSpPr>
        <p:spPr>
          <a:xfrm>
            <a:off x="965300" y="4150833"/>
            <a:ext cx="6894400" cy="16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Clr>
                <a:schemeClr val="accent2"/>
              </a:buClr>
              <a:buSzPts val="4800"/>
              <a:buNone/>
              <a:defRPr sz="6400">
                <a:solidFill>
                  <a:schemeClr val="accent2"/>
                </a:solidFill>
              </a:defRPr>
            </a:lvl2pPr>
            <a:lvl3pPr lvl="2" rtl="0">
              <a:spcBef>
                <a:spcPts val="0"/>
              </a:spcBef>
              <a:spcAft>
                <a:spcPts val="0"/>
              </a:spcAft>
              <a:buClr>
                <a:schemeClr val="accent2"/>
              </a:buClr>
              <a:buSzPts val="4800"/>
              <a:buNone/>
              <a:defRPr sz="6400">
                <a:solidFill>
                  <a:schemeClr val="accent2"/>
                </a:solidFill>
              </a:defRPr>
            </a:lvl3pPr>
            <a:lvl4pPr lvl="3" rtl="0">
              <a:spcBef>
                <a:spcPts val="0"/>
              </a:spcBef>
              <a:spcAft>
                <a:spcPts val="0"/>
              </a:spcAft>
              <a:buClr>
                <a:schemeClr val="accent2"/>
              </a:buClr>
              <a:buSzPts val="4800"/>
              <a:buNone/>
              <a:defRPr sz="6400">
                <a:solidFill>
                  <a:schemeClr val="accent2"/>
                </a:solidFill>
              </a:defRPr>
            </a:lvl4pPr>
            <a:lvl5pPr lvl="4" rtl="0">
              <a:spcBef>
                <a:spcPts val="0"/>
              </a:spcBef>
              <a:spcAft>
                <a:spcPts val="0"/>
              </a:spcAft>
              <a:buClr>
                <a:schemeClr val="accent2"/>
              </a:buClr>
              <a:buSzPts val="4800"/>
              <a:buNone/>
              <a:defRPr sz="6400">
                <a:solidFill>
                  <a:schemeClr val="accent2"/>
                </a:solidFill>
              </a:defRPr>
            </a:lvl5pPr>
            <a:lvl6pPr lvl="5" rtl="0">
              <a:spcBef>
                <a:spcPts val="0"/>
              </a:spcBef>
              <a:spcAft>
                <a:spcPts val="0"/>
              </a:spcAft>
              <a:buClr>
                <a:schemeClr val="accent2"/>
              </a:buClr>
              <a:buSzPts val="4800"/>
              <a:buNone/>
              <a:defRPr sz="6400">
                <a:solidFill>
                  <a:schemeClr val="accent2"/>
                </a:solidFill>
              </a:defRPr>
            </a:lvl6pPr>
            <a:lvl7pPr lvl="6" rtl="0">
              <a:spcBef>
                <a:spcPts val="0"/>
              </a:spcBef>
              <a:spcAft>
                <a:spcPts val="0"/>
              </a:spcAft>
              <a:buClr>
                <a:schemeClr val="accent2"/>
              </a:buClr>
              <a:buSzPts val="4800"/>
              <a:buNone/>
              <a:defRPr sz="6400">
                <a:solidFill>
                  <a:schemeClr val="accent2"/>
                </a:solidFill>
              </a:defRPr>
            </a:lvl7pPr>
            <a:lvl8pPr lvl="7" rtl="0">
              <a:spcBef>
                <a:spcPts val="0"/>
              </a:spcBef>
              <a:spcAft>
                <a:spcPts val="0"/>
              </a:spcAft>
              <a:buClr>
                <a:schemeClr val="accent2"/>
              </a:buClr>
              <a:buSzPts val="4800"/>
              <a:buNone/>
              <a:defRPr sz="6400">
                <a:solidFill>
                  <a:schemeClr val="accent2"/>
                </a:solidFill>
              </a:defRPr>
            </a:lvl8pPr>
            <a:lvl9pPr lvl="8" rtl="0">
              <a:spcBef>
                <a:spcPts val="0"/>
              </a:spcBef>
              <a:spcAft>
                <a:spcPts val="0"/>
              </a:spcAft>
              <a:buClr>
                <a:schemeClr val="accent2"/>
              </a:buClr>
              <a:buSzPts val="4800"/>
              <a:buNone/>
              <a:defRPr sz="6400">
                <a:solidFill>
                  <a:schemeClr val="accent2"/>
                </a:solidFill>
              </a:defRPr>
            </a:lvl9pPr>
          </a:lstStyle>
          <a:p>
            <a:r>
              <a:rPr lang="en-US"/>
              <a:t>Click to edit Master title style</a:t>
            </a:r>
            <a:endParaRPr/>
          </a:p>
        </p:txBody>
      </p:sp>
      <p:sp>
        <p:nvSpPr>
          <p:cNvPr id="298" name="Google Shape;298;p44"/>
          <p:cNvSpPr/>
          <p:nvPr/>
        </p:nvSpPr>
        <p:spPr>
          <a:xfrm rot="5400000">
            <a:off x="11279384" y="5945400"/>
            <a:ext cx="1356000" cy="4692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9" name="Google Shape;299;p44"/>
          <p:cNvSpPr/>
          <p:nvPr/>
        </p:nvSpPr>
        <p:spPr>
          <a:xfrm>
            <a:off x="4972800" y="0"/>
            <a:ext cx="7219200" cy="6268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2231061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300"/>
        <p:cNvGrpSpPr/>
        <p:nvPr/>
      </p:nvGrpSpPr>
      <p:grpSpPr>
        <a:xfrm>
          <a:off x="0" y="0"/>
          <a:ext cx="0" cy="0"/>
          <a:chOff x="0" y="0"/>
          <a:chExt cx="0" cy="0"/>
        </a:xfrm>
      </p:grpSpPr>
      <p:sp>
        <p:nvSpPr>
          <p:cNvPr id="301" name="Google Shape;301;p45"/>
          <p:cNvSpPr txBox="1">
            <a:spLocks noGrp="1"/>
          </p:cNvSpPr>
          <p:nvPr>
            <p:ph type="subTitle" idx="1"/>
          </p:nvPr>
        </p:nvSpPr>
        <p:spPr>
          <a:xfrm>
            <a:off x="6741591" y="2969533"/>
            <a:ext cx="4485200" cy="2212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867"/>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sp>
        <p:nvSpPr>
          <p:cNvPr id="302" name="Google Shape;302;p45"/>
          <p:cNvSpPr txBox="1">
            <a:spLocks noGrp="1"/>
          </p:cNvSpPr>
          <p:nvPr>
            <p:ph type="title"/>
          </p:nvPr>
        </p:nvSpPr>
        <p:spPr>
          <a:xfrm>
            <a:off x="6726800" y="2205933"/>
            <a:ext cx="44852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800"/>
              <a:buNone/>
              <a:defRPr>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303" name="Google Shape;303;p45"/>
          <p:cNvSpPr/>
          <p:nvPr/>
        </p:nvSpPr>
        <p:spPr>
          <a:xfrm rot="5400000">
            <a:off x="-443416" y="5945400"/>
            <a:ext cx="1356000" cy="4692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4" name="Google Shape;304;p45"/>
          <p:cNvSpPr/>
          <p:nvPr/>
        </p:nvSpPr>
        <p:spPr>
          <a:xfrm rot="10800000">
            <a:off x="7939200" y="8"/>
            <a:ext cx="42528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214135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
  <p:cSld name="Numbers and text ">
    <p:spTree>
      <p:nvGrpSpPr>
        <p:cNvPr id="1" name="Shape 305"/>
        <p:cNvGrpSpPr/>
        <p:nvPr/>
      </p:nvGrpSpPr>
      <p:grpSpPr>
        <a:xfrm>
          <a:off x="0" y="0"/>
          <a:ext cx="0" cy="0"/>
          <a:chOff x="0" y="0"/>
          <a:chExt cx="0" cy="0"/>
        </a:xfrm>
      </p:grpSpPr>
      <p:sp>
        <p:nvSpPr>
          <p:cNvPr id="306" name="Google Shape;306;p46"/>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307" name="Google Shape;307;p46"/>
          <p:cNvSpPr txBox="1">
            <a:spLocks noGrp="1"/>
          </p:cNvSpPr>
          <p:nvPr>
            <p:ph type="title" idx="2"/>
          </p:nvPr>
        </p:nvSpPr>
        <p:spPr>
          <a:xfrm>
            <a:off x="965200" y="3020700"/>
            <a:ext cx="3230800" cy="779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800">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308" name="Google Shape;308;p46"/>
          <p:cNvSpPr txBox="1">
            <a:spLocks noGrp="1"/>
          </p:cNvSpPr>
          <p:nvPr>
            <p:ph type="title" idx="3"/>
          </p:nvPr>
        </p:nvSpPr>
        <p:spPr>
          <a:xfrm>
            <a:off x="965200" y="3533967"/>
            <a:ext cx="3230800" cy="77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09" name="Google Shape;309;p46"/>
          <p:cNvSpPr txBox="1">
            <a:spLocks noGrp="1"/>
          </p:cNvSpPr>
          <p:nvPr>
            <p:ph type="title" idx="4" hasCustomPrompt="1"/>
          </p:nvPr>
        </p:nvSpPr>
        <p:spPr>
          <a:xfrm>
            <a:off x="965200" y="2445700"/>
            <a:ext cx="3230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None/>
              <a:defRPr sz="6133">
                <a:solidFill>
                  <a:schemeClr val="accent5"/>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310" name="Google Shape;310;p46"/>
          <p:cNvSpPr txBox="1">
            <a:spLocks noGrp="1"/>
          </p:cNvSpPr>
          <p:nvPr>
            <p:ph type="title" idx="5"/>
          </p:nvPr>
        </p:nvSpPr>
        <p:spPr>
          <a:xfrm>
            <a:off x="4480515" y="2468767"/>
            <a:ext cx="3230800" cy="779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800">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311" name="Google Shape;311;p46"/>
          <p:cNvSpPr txBox="1">
            <a:spLocks noGrp="1"/>
          </p:cNvSpPr>
          <p:nvPr>
            <p:ph type="title" idx="6"/>
          </p:nvPr>
        </p:nvSpPr>
        <p:spPr>
          <a:xfrm>
            <a:off x="4480515" y="2982033"/>
            <a:ext cx="3230800" cy="77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12" name="Google Shape;312;p46"/>
          <p:cNvSpPr txBox="1">
            <a:spLocks noGrp="1"/>
          </p:cNvSpPr>
          <p:nvPr>
            <p:ph type="title" idx="7" hasCustomPrompt="1"/>
          </p:nvPr>
        </p:nvSpPr>
        <p:spPr>
          <a:xfrm>
            <a:off x="4480515" y="1893767"/>
            <a:ext cx="3230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None/>
              <a:defRPr sz="6133">
                <a:solidFill>
                  <a:schemeClr val="accent5"/>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313" name="Google Shape;313;p46"/>
          <p:cNvSpPr txBox="1">
            <a:spLocks noGrp="1"/>
          </p:cNvSpPr>
          <p:nvPr>
            <p:ph type="title" idx="8"/>
          </p:nvPr>
        </p:nvSpPr>
        <p:spPr>
          <a:xfrm>
            <a:off x="7995829" y="2011233"/>
            <a:ext cx="3230800" cy="779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800">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314" name="Google Shape;314;p46"/>
          <p:cNvSpPr txBox="1">
            <a:spLocks noGrp="1"/>
          </p:cNvSpPr>
          <p:nvPr>
            <p:ph type="title" idx="9"/>
          </p:nvPr>
        </p:nvSpPr>
        <p:spPr>
          <a:xfrm>
            <a:off x="7995829" y="2524500"/>
            <a:ext cx="3230800" cy="77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15" name="Google Shape;315;p46"/>
          <p:cNvSpPr txBox="1">
            <a:spLocks noGrp="1"/>
          </p:cNvSpPr>
          <p:nvPr>
            <p:ph type="title" idx="13" hasCustomPrompt="1"/>
          </p:nvPr>
        </p:nvSpPr>
        <p:spPr>
          <a:xfrm>
            <a:off x="7995829" y="1436233"/>
            <a:ext cx="3230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None/>
              <a:defRPr sz="6133">
                <a:solidFill>
                  <a:schemeClr val="accent5"/>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36965313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16"/>
        <p:cNvGrpSpPr/>
        <p:nvPr/>
      </p:nvGrpSpPr>
      <p:grpSpPr>
        <a:xfrm>
          <a:off x="0" y="0"/>
          <a:ext cx="0" cy="0"/>
          <a:chOff x="0" y="0"/>
          <a:chExt cx="0" cy="0"/>
        </a:xfrm>
      </p:grpSpPr>
      <p:sp>
        <p:nvSpPr>
          <p:cNvPr id="317" name="Google Shape;317;p47"/>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318" name="Google Shape;318;p47"/>
          <p:cNvSpPr txBox="1">
            <a:spLocks noGrp="1"/>
          </p:cNvSpPr>
          <p:nvPr>
            <p:ph type="title" idx="2"/>
          </p:nvPr>
        </p:nvSpPr>
        <p:spPr>
          <a:xfrm>
            <a:off x="1217299" y="2031300"/>
            <a:ext cx="2255600" cy="41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800">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319" name="Google Shape;319;p47"/>
          <p:cNvSpPr txBox="1">
            <a:spLocks noGrp="1"/>
          </p:cNvSpPr>
          <p:nvPr>
            <p:ph type="title" idx="3"/>
          </p:nvPr>
        </p:nvSpPr>
        <p:spPr>
          <a:xfrm>
            <a:off x="729699" y="3533967"/>
            <a:ext cx="3230800" cy="77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20" name="Google Shape;320;p47"/>
          <p:cNvSpPr txBox="1">
            <a:spLocks noGrp="1"/>
          </p:cNvSpPr>
          <p:nvPr>
            <p:ph type="title" idx="4" hasCustomPrompt="1"/>
          </p:nvPr>
        </p:nvSpPr>
        <p:spPr>
          <a:xfrm>
            <a:off x="729699" y="2608033"/>
            <a:ext cx="32308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000"/>
              <a:buNone/>
              <a:defRPr sz="6133">
                <a:solidFill>
                  <a:schemeClr val="accent5"/>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321" name="Google Shape;321;p47"/>
          <p:cNvSpPr txBox="1">
            <a:spLocks noGrp="1"/>
          </p:cNvSpPr>
          <p:nvPr>
            <p:ph type="title" idx="5"/>
          </p:nvPr>
        </p:nvSpPr>
        <p:spPr>
          <a:xfrm>
            <a:off x="4976431" y="3385500"/>
            <a:ext cx="2255600" cy="41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800">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322" name="Google Shape;322;p47"/>
          <p:cNvSpPr txBox="1">
            <a:spLocks noGrp="1"/>
          </p:cNvSpPr>
          <p:nvPr>
            <p:ph type="title" idx="6"/>
          </p:nvPr>
        </p:nvSpPr>
        <p:spPr>
          <a:xfrm>
            <a:off x="4488805" y="4888167"/>
            <a:ext cx="3230800" cy="77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23" name="Google Shape;323;p47"/>
          <p:cNvSpPr txBox="1">
            <a:spLocks noGrp="1"/>
          </p:cNvSpPr>
          <p:nvPr>
            <p:ph type="title" idx="7" hasCustomPrompt="1"/>
          </p:nvPr>
        </p:nvSpPr>
        <p:spPr>
          <a:xfrm>
            <a:off x="4488831" y="3962233"/>
            <a:ext cx="32308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000"/>
              <a:buNone/>
              <a:defRPr sz="6133">
                <a:solidFill>
                  <a:schemeClr val="accent5"/>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324" name="Google Shape;324;p47"/>
          <p:cNvSpPr txBox="1">
            <a:spLocks noGrp="1"/>
          </p:cNvSpPr>
          <p:nvPr>
            <p:ph type="title" idx="8"/>
          </p:nvPr>
        </p:nvSpPr>
        <p:spPr>
          <a:xfrm>
            <a:off x="8735512" y="2031300"/>
            <a:ext cx="2255600" cy="41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800">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325" name="Google Shape;325;p47"/>
          <p:cNvSpPr txBox="1">
            <a:spLocks noGrp="1"/>
          </p:cNvSpPr>
          <p:nvPr>
            <p:ph type="title" idx="9"/>
          </p:nvPr>
        </p:nvSpPr>
        <p:spPr>
          <a:xfrm>
            <a:off x="8247912" y="3533967"/>
            <a:ext cx="3230800" cy="77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26" name="Google Shape;326;p47"/>
          <p:cNvSpPr txBox="1">
            <a:spLocks noGrp="1"/>
          </p:cNvSpPr>
          <p:nvPr>
            <p:ph type="title" idx="13" hasCustomPrompt="1"/>
          </p:nvPr>
        </p:nvSpPr>
        <p:spPr>
          <a:xfrm>
            <a:off x="8247912" y="2608033"/>
            <a:ext cx="32308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000"/>
              <a:buNone/>
              <a:defRPr sz="6133">
                <a:solidFill>
                  <a:schemeClr val="accent5"/>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327" name="Google Shape;327;p47"/>
          <p:cNvSpPr/>
          <p:nvPr/>
        </p:nvSpPr>
        <p:spPr>
          <a:xfrm>
            <a:off x="7939200" y="-18559"/>
            <a:ext cx="4252800" cy="9616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47"/>
          <p:cNvSpPr/>
          <p:nvPr/>
        </p:nvSpPr>
        <p:spPr>
          <a:xfrm rot="10800000">
            <a:off x="0" y="6388633"/>
            <a:ext cx="2735200" cy="4692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007084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329"/>
        <p:cNvGrpSpPr/>
        <p:nvPr/>
      </p:nvGrpSpPr>
      <p:grpSpPr>
        <a:xfrm>
          <a:off x="0" y="0"/>
          <a:ext cx="0" cy="0"/>
          <a:chOff x="0" y="0"/>
          <a:chExt cx="0" cy="0"/>
        </a:xfrm>
      </p:grpSpPr>
      <p:sp>
        <p:nvSpPr>
          <p:cNvPr id="330" name="Google Shape;330;p48"/>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331" name="Google Shape;331;p48"/>
          <p:cNvSpPr txBox="1">
            <a:spLocks noGrp="1"/>
          </p:cNvSpPr>
          <p:nvPr>
            <p:ph type="title" idx="2"/>
          </p:nvPr>
        </p:nvSpPr>
        <p:spPr>
          <a:xfrm>
            <a:off x="8141617" y="4611384"/>
            <a:ext cx="2962800" cy="41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332" name="Google Shape;332;p48"/>
          <p:cNvSpPr txBox="1">
            <a:spLocks noGrp="1"/>
          </p:cNvSpPr>
          <p:nvPr>
            <p:ph type="title" idx="3"/>
          </p:nvPr>
        </p:nvSpPr>
        <p:spPr>
          <a:xfrm>
            <a:off x="8141600" y="5022351"/>
            <a:ext cx="29628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33" name="Google Shape;333;p48"/>
          <p:cNvSpPr txBox="1">
            <a:spLocks noGrp="1"/>
          </p:cNvSpPr>
          <p:nvPr>
            <p:ph type="title" idx="4" hasCustomPrompt="1"/>
          </p:nvPr>
        </p:nvSpPr>
        <p:spPr>
          <a:xfrm>
            <a:off x="8141600" y="3962784"/>
            <a:ext cx="2182400" cy="64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4267">
                <a:solidFill>
                  <a:schemeClr val="accent5"/>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334" name="Google Shape;334;p48"/>
          <p:cNvSpPr txBox="1">
            <a:spLocks noGrp="1"/>
          </p:cNvSpPr>
          <p:nvPr>
            <p:ph type="title" idx="5"/>
          </p:nvPr>
        </p:nvSpPr>
        <p:spPr>
          <a:xfrm>
            <a:off x="3072383" y="2332467"/>
            <a:ext cx="2960800" cy="41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335" name="Google Shape;335;p48"/>
          <p:cNvSpPr txBox="1">
            <a:spLocks noGrp="1"/>
          </p:cNvSpPr>
          <p:nvPr>
            <p:ph type="title" idx="6"/>
          </p:nvPr>
        </p:nvSpPr>
        <p:spPr>
          <a:xfrm>
            <a:off x="3072383" y="2746884"/>
            <a:ext cx="29608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36" name="Google Shape;336;p48"/>
          <p:cNvSpPr txBox="1">
            <a:spLocks noGrp="1"/>
          </p:cNvSpPr>
          <p:nvPr>
            <p:ph type="title" idx="7" hasCustomPrompt="1"/>
          </p:nvPr>
        </p:nvSpPr>
        <p:spPr>
          <a:xfrm>
            <a:off x="3072383" y="1681233"/>
            <a:ext cx="2179200" cy="65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4267">
                <a:solidFill>
                  <a:schemeClr val="accent5"/>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337" name="Google Shape;337;p48"/>
          <p:cNvSpPr txBox="1">
            <a:spLocks noGrp="1"/>
          </p:cNvSpPr>
          <p:nvPr>
            <p:ph type="title" idx="8"/>
          </p:nvPr>
        </p:nvSpPr>
        <p:spPr>
          <a:xfrm>
            <a:off x="3072383" y="4609751"/>
            <a:ext cx="2960800" cy="41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338" name="Google Shape;338;p48"/>
          <p:cNvSpPr txBox="1">
            <a:spLocks noGrp="1"/>
          </p:cNvSpPr>
          <p:nvPr>
            <p:ph type="title" idx="9"/>
          </p:nvPr>
        </p:nvSpPr>
        <p:spPr>
          <a:xfrm>
            <a:off x="3072383" y="5024151"/>
            <a:ext cx="29628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39" name="Google Shape;339;p48"/>
          <p:cNvSpPr txBox="1">
            <a:spLocks noGrp="1"/>
          </p:cNvSpPr>
          <p:nvPr>
            <p:ph type="title" idx="13" hasCustomPrompt="1"/>
          </p:nvPr>
        </p:nvSpPr>
        <p:spPr>
          <a:xfrm>
            <a:off x="3072383" y="3960984"/>
            <a:ext cx="2182400" cy="64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4267">
                <a:solidFill>
                  <a:schemeClr val="accent5"/>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340" name="Google Shape;340;p48"/>
          <p:cNvSpPr/>
          <p:nvPr/>
        </p:nvSpPr>
        <p:spPr>
          <a:xfrm>
            <a:off x="0" y="6418275"/>
            <a:ext cx="2735200" cy="4692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1" name="Google Shape;341;p48"/>
          <p:cNvSpPr txBox="1">
            <a:spLocks noGrp="1"/>
          </p:cNvSpPr>
          <p:nvPr>
            <p:ph type="title" idx="14"/>
          </p:nvPr>
        </p:nvSpPr>
        <p:spPr>
          <a:xfrm>
            <a:off x="8142616" y="2332467"/>
            <a:ext cx="2960800" cy="41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800">
                <a:solidFill>
                  <a:schemeClr val="accent3"/>
                </a:solidFill>
              </a:defRPr>
            </a:lvl1pPr>
            <a:lvl2pPr lvl="1" rtl="0">
              <a:spcBef>
                <a:spcPts val="0"/>
              </a:spcBef>
              <a:spcAft>
                <a:spcPts val="0"/>
              </a:spcAft>
              <a:buClr>
                <a:schemeClr val="accent3"/>
              </a:buClr>
              <a:buSzPts val="1800"/>
              <a:buNone/>
              <a:defRPr sz="2400">
                <a:solidFill>
                  <a:schemeClr val="accent3"/>
                </a:solidFill>
              </a:defRPr>
            </a:lvl2pPr>
            <a:lvl3pPr lvl="2" rtl="0">
              <a:spcBef>
                <a:spcPts val="0"/>
              </a:spcBef>
              <a:spcAft>
                <a:spcPts val="0"/>
              </a:spcAft>
              <a:buClr>
                <a:schemeClr val="accent3"/>
              </a:buClr>
              <a:buSzPts val="1800"/>
              <a:buNone/>
              <a:defRPr sz="2400">
                <a:solidFill>
                  <a:schemeClr val="accent3"/>
                </a:solidFill>
              </a:defRPr>
            </a:lvl3pPr>
            <a:lvl4pPr lvl="3" rtl="0">
              <a:spcBef>
                <a:spcPts val="0"/>
              </a:spcBef>
              <a:spcAft>
                <a:spcPts val="0"/>
              </a:spcAft>
              <a:buClr>
                <a:schemeClr val="accent3"/>
              </a:buClr>
              <a:buSzPts val="1800"/>
              <a:buNone/>
              <a:defRPr sz="2400">
                <a:solidFill>
                  <a:schemeClr val="accent3"/>
                </a:solidFill>
              </a:defRPr>
            </a:lvl4pPr>
            <a:lvl5pPr lvl="4" rtl="0">
              <a:spcBef>
                <a:spcPts val="0"/>
              </a:spcBef>
              <a:spcAft>
                <a:spcPts val="0"/>
              </a:spcAft>
              <a:buClr>
                <a:schemeClr val="accent3"/>
              </a:buClr>
              <a:buSzPts val="1800"/>
              <a:buNone/>
              <a:defRPr sz="2400">
                <a:solidFill>
                  <a:schemeClr val="accent3"/>
                </a:solidFill>
              </a:defRPr>
            </a:lvl5pPr>
            <a:lvl6pPr lvl="5" rtl="0">
              <a:spcBef>
                <a:spcPts val="0"/>
              </a:spcBef>
              <a:spcAft>
                <a:spcPts val="0"/>
              </a:spcAft>
              <a:buClr>
                <a:schemeClr val="accent3"/>
              </a:buClr>
              <a:buSzPts val="1800"/>
              <a:buNone/>
              <a:defRPr sz="2400">
                <a:solidFill>
                  <a:schemeClr val="accent3"/>
                </a:solidFill>
              </a:defRPr>
            </a:lvl6pPr>
            <a:lvl7pPr lvl="6" rtl="0">
              <a:spcBef>
                <a:spcPts val="0"/>
              </a:spcBef>
              <a:spcAft>
                <a:spcPts val="0"/>
              </a:spcAft>
              <a:buClr>
                <a:schemeClr val="accent3"/>
              </a:buClr>
              <a:buSzPts val="1800"/>
              <a:buNone/>
              <a:defRPr sz="2400">
                <a:solidFill>
                  <a:schemeClr val="accent3"/>
                </a:solidFill>
              </a:defRPr>
            </a:lvl7pPr>
            <a:lvl8pPr lvl="7" rtl="0">
              <a:spcBef>
                <a:spcPts val="0"/>
              </a:spcBef>
              <a:spcAft>
                <a:spcPts val="0"/>
              </a:spcAft>
              <a:buClr>
                <a:schemeClr val="accent3"/>
              </a:buClr>
              <a:buSzPts val="1800"/>
              <a:buNone/>
              <a:defRPr sz="2400">
                <a:solidFill>
                  <a:schemeClr val="accent3"/>
                </a:solidFill>
              </a:defRPr>
            </a:lvl8pPr>
            <a:lvl9pPr lvl="8" rtl="0">
              <a:spcBef>
                <a:spcPts val="0"/>
              </a:spcBef>
              <a:spcAft>
                <a:spcPts val="0"/>
              </a:spcAft>
              <a:buClr>
                <a:schemeClr val="accent3"/>
              </a:buClr>
              <a:buSzPts val="1800"/>
              <a:buNone/>
              <a:defRPr sz="2400">
                <a:solidFill>
                  <a:schemeClr val="accent3"/>
                </a:solidFill>
              </a:defRPr>
            </a:lvl9pPr>
          </a:lstStyle>
          <a:p>
            <a:r>
              <a:rPr lang="en-US"/>
              <a:t>Click to edit Master title style</a:t>
            </a:r>
            <a:endParaRPr/>
          </a:p>
        </p:txBody>
      </p:sp>
      <p:sp>
        <p:nvSpPr>
          <p:cNvPr id="342" name="Google Shape;342;p48"/>
          <p:cNvSpPr txBox="1">
            <a:spLocks noGrp="1"/>
          </p:cNvSpPr>
          <p:nvPr>
            <p:ph type="title" idx="15"/>
          </p:nvPr>
        </p:nvSpPr>
        <p:spPr>
          <a:xfrm>
            <a:off x="8142616" y="2746884"/>
            <a:ext cx="29608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43" name="Google Shape;343;p48"/>
          <p:cNvSpPr txBox="1">
            <a:spLocks noGrp="1"/>
          </p:cNvSpPr>
          <p:nvPr>
            <p:ph type="title" idx="16" hasCustomPrompt="1"/>
          </p:nvPr>
        </p:nvSpPr>
        <p:spPr>
          <a:xfrm>
            <a:off x="8142616" y="1681233"/>
            <a:ext cx="2179200" cy="65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4267">
                <a:solidFill>
                  <a:schemeClr val="accent5"/>
                </a:solidFill>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344" name="Google Shape;344;p48"/>
          <p:cNvSpPr/>
          <p:nvPr/>
        </p:nvSpPr>
        <p:spPr>
          <a:xfrm>
            <a:off x="9456800" y="8"/>
            <a:ext cx="2735200" cy="469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658794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umbers and text 3">
  <p:cSld name="Numbers and text 3">
    <p:spTree>
      <p:nvGrpSpPr>
        <p:cNvPr id="1" name="Shape 345"/>
        <p:cNvGrpSpPr/>
        <p:nvPr/>
      </p:nvGrpSpPr>
      <p:grpSpPr>
        <a:xfrm>
          <a:off x="0" y="0"/>
          <a:ext cx="0" cy="0"/>
          <a:chOff x="0" y="0"/>
          <a:chExt cx="0" cy="0"/>
        </a:xfrm>
      </p:grpSpPr>
      <p:sp>
        <p:nvSpPr>
          <p:cNvPr id="346" name="Google Shape;346;p49"/>
          <p:cNvSpPr txBox="1">
            <a:spLocks noGrp="1"/>
          </p:cNvSpPr>
          <p:nvPr>
            <p:ph type="title" hasCustomPrompt="1"/>
          </p:nvPr>
        </p:nvSpPr>
        <p:spPr>
          <a:xfrm>
            <a:off x="1155800" y="868917"/>
            <a:ext cx="56484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200"/>
              <a:buNone/>
              <a:defRPr sz="7733">
                <a:solidFill>
                  <a:schemeClr val="accent1"/>
                </a:solidFill>
              </a:defRPr>
            </a:lvl1pPr>
            <a:lvl2pPr lvl="1"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2pPr>
            <a:lvl3pPr lvl="2"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3pPr>
            <a:lvl4pPr lvl="3"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4pPr>
            <a:lvl5pPr lvl="4"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5pPr>
            <a:lvl6pPr lvl="5"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6pPr>
            <a:lvl7pPr lvl="6"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7pPr>
            <a:lvl8pPr lvl="7"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8pPr>
            <a:lvl9pPr lvl="8"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9pPr>
          </a:lstStyle>
          <a:p>
            <a:r>
              <a:t>xx%</a:t>
            </a:r>
          </a:p>
        </p:txBody>
      </p:sp>
      <p:sp>
        <p:nvSpPr>
          <p:cNvPr id="347" name="Google Shape;347;p49"/>
          <p:cNvSpPr txBox="1">
            <a:spLocks noGrp="1"/>
          </p:cNvSpPr>
          <p:nvPr>
            <p:ph type="subTitle" idx="1"/>
          </p:nvPr>
        </p:nvSpPr>
        <p:spPr>
          <a:xfrm>
            <a:off x="1155800" y="1974769"/>
            <a:ext cx="5648400" cy="47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867">
                <a:solidFill>
                  <a:schemeClr val="accent3"/>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r>
              <a:rPr lang="en-US"/>
              <a:t>Click to edit Master subtitle style</a:t>
            </a:r>
            <a:endParaRPr/>
          </a:p>
        </p:txBody>
      </p:sp>
      <p:sp>
        <p:nvSpPr>
          <p:cNvPr id="348" name="Google Shape;348;p49"/>
          <p:cNvSpPr txBox="1">
            <a:spLocks noGrp="1"/>
          </p:cNvSpPr>
          <p:nvPr>
            <p:ph type="title" idx="2" hasCustomPrompt="1"/>
          </p:nvPr>
        </p:nvSpPr>
        <p:spPr>
          <a:xfrm>
            <a:off x="1155800" y="2639724"/>
            <a:ext cx="56484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200"/>
              <a:buNone/>
              <a:defRPr sz="7733">
                <a:solidFill>
                  <a:schemeClr val="accent1"/>
                </a:solidFill>
              </a:defRPr>
            </a:lvl1pPr>
            <a:lvl2pPr lvl="1"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2pPr>
            <a:lvl3pPr lvl="2"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3pPr>
            <a:lvl4pPr lvl="3"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4pPr>
            <a:lvl5pPr lvl="4"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5pPr>
            <a:lvl6pPr lvl="5"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6pPr>
            <a:lvl7pPr lvl="6"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7pPr>
            <a:lvl8pPr lvl="7"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8pPr>
            <a:lvl9pPr lvl="8"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9pPr>
          </a:lstStyle>
          <a:p>
            <a:r>
              <a:t>xx%</a:t>
            </a:r>
          </a:p>
        </p:txBody>
      </p:sp>
      <p:sp>
        <p:nvSpPr>
          <p:cNvPr id="349" name="Google Shape;349;p49"/>
          <p:cNvSpPr txBox="1">
            <a:spLocks noGrp="1"/>
          </p:cNvSpPr>
          <p:nvPr>
            <p:ph type="subTitle" idx="3"/>
          </p:nvPr>
        </p:nvSpPr>
        <p:spPr>
          <a:xfrm>
            <a:off x="1155800" y="3744127"/>
            <a:ext cx="5648400" cy="47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867">
                <a:solidFill>
                  <a:schemeClr val="accent3"/>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r>
              <a:rPr lang="en-US"/>
              <a:t>Click to edit Master subtitle style</a:t>
            </a:r>
            <a:endParaRPr/>
          </a:p>
        </p:txBody>
      </p:sp>
      <p:sp>
        <p:nvSpPr>
          <p:cNvPr id="350" name="Google Shape;350;p49"/>
          <p:cNvSpPr txBox="1">
            <a:spLocks noGrp="1"/>
          </p:cNvSpPr>
          <p:nvPr>
            <p:ph type="title" idx="4" hasCustomPrompt="1"/>
          </p:nvPr>
        </p:nvSpPr>
        <p:spPr>
          <a:xfrm>
            <a:off x="1155800" y="4409080"/>
            <a:ext cx="56484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200"/>
              <a:buNone/>
              <a:defRPr sz="7733">
                <a:solidFill>
                  <a:schemeClr val="accent1"/>
                </a:solidFill>
              </a:defRPr>
            </a:lvl1pPr>
            <a:lvl2pPr lvl="1"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2pPr>
            <a:lvl3pPr lvl="2"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3pPr>
            <a:lvl4pPr lvl="3"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4pPr>
            <a:lvl5pPr lvl="4"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5pPr>
            <a:lvl6pPr lvl="5"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6pPr>
            <a:lvl7pPr lvl="6"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7pPr>
            <a:lvl8pPr lvl="7"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8pPr>
            <a:lvl9pPr lvl="8" algn="ctr" rtl="0">
              <a:spcBef>
                <a:spcPts val="0"/>
              </a:spcBef>
              <a:spcAft>
                <a:spcPts val="0"/>
              </a:spcAft>
              <a:buClr>
                <a:schemeClr val="accent5"/>
              </a:buClr>
              <a:buSzPts val="6200"/>
              <a:buFont typeface="Playfair Display"/>
              <a:buNone/>
              <a:defRPr sz="8266" b="1">
                <a:solidFill>
                  <a:schemeClr val="accent5"/>
                </a:solidFill>
                <a:latin typeface="Playfair Display"/>
                <a:ea typeface="Playfair Display"/>
                <a:cs typeface="Playfair Display"/>
                <a:sym typeface="Playfair Display"/>
              </a:defRPr>
            </a:lvl9pPr>
          </a:lstStyle>
          <a:p>
            <a:r>
              <a:t>xx%</a:t>
            </a:r>
          </a:p>
        </p:txBody>
      </p:sp>
      <p:sp>
        <p:nvSpPr>
          <p:cNvPr id="351" name="Google Shape;351;p49"/>
          <p:cNvSpPr txBox="1">
            <a:spLocks noGrp="1"/>
          </p:cNvSpPr>
          <p:nvPr>
            <p:ph type="subTitle" idx="5"/>
          </p:nvPr>
        </p:nvSpPr>
        <p:spPr>
          <a:xfrm>
            <a:off x="1155800" y="5513483"/>
            <a:ext cx="5648400" cy="47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867">
                <a:solidFill>
                  <a:schemeClr val="accent3"/>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r>
              <a:rPr lang="en-US"/>
              <a:t>Click to edit Master subtitle style</a:t>
            </a:r>
            <a:endParaRPr/>
          </a:p>
        </p:txBody>
      </p:sp>
    </p:spTree>
    <p:extLst>
      <p:ext uri="{BB962C8B-B14F-4D97-AF65-F5344CB8AC3E}">
        <p14:creationId xmlns:p14="http://schemas.microsoft.com/office/powerpoint/2010/main" val="6600942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four columns ">
  <p:cSld name="Title and four columns ">
    <p:spTree>
      <p:nvGrpSpPr>
        <p:cNvPr id="1" name="Shape 352"/>
        <p:cNvGrpSpPr/>
        <p:nvPr/>
      </p:nvGrpSpPr>
      <p:grpSpPr>
        <a:xfrm>
          <a:off x="0" y="0"/>
          <a:ext cx="0" cy="0"/>
          <a:chOff x="0" y="0"/>
          <a:chExt cx="0" cy="0"/>
        </a:xfrm>
      </p:grpSpPr>
      <p:sp>
        <p:nvSpPr>
          <p:cNvPr id="353" name="Google Shape;353;p50"/>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354" name="Google Shape;354;p50"/>
          <p:cNvSpPr txBox="1">
            <a:spLocks noGrp="1"/>
          </p:cNvSpPr>
          <p:nvPr>
            <p:ph type="title" idx="2"/>
          </p:nvPr>
        </p:nvSpPr>
        <p:spPr>
          <a:xfrm>
            <a:off x="2626084" y="2034581"/>
            <a:ext cx="2946800" cy="630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400">
                <a:solidFill>
                  <a:schemeClr val="accent5"/>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355" name="Google Shape;355;p50"/>
          <p:cNvSpPr txBox="1">
            <a:spLocks noGrp="1"/>
          </p:cNvSpPr>
          <p:nvPr>
            <p:ph type="title" idx="3"/>
          </p:nvPr>
        </p:nvSpPr>
        <p:spPr>
          <a:xfrm>
            <a:off x="2626083" y="2473000"/>
            <a:ext cx="29468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56" name="Google Shape;356;p50"/>
          <p:cNvSpPr txBox="1">
            <a:spLocks noGrp="1"/>
          </p:cNvSpPr>
          <p:nvPr>
            <p:ph type="title" idx="4"/>
          </p:nvPr>
        </p:nvSpPr>
        <p:spPr>
          <a:xfrm>
            <a:off x="2626085" y="4400649"/>
            <a:ext cx="2946800" cy="630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400">
                <a:solidFill>
                  <a:schemeClr val="accent5"/>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357" name="Google Shape;357;p50"/>
          <p:cNvSpPr txBox="1">
            <a:spLocks noGrp="1"/>
          </p:cNvSpPr>
          <p:nvPr>
            <p:ph type="title" idx="5"/>
          </p:nvPr>
        </p:nvSpPr>
        <p:spPr>
          <a:xfrm>
            <a:off x="2626084" y="4828100"/>
            <a:ext cx="29468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58" name="Google Shape;358;p50"/>
          <p:cNvSpPr txBox="1">
            <a:spLocks noGrp="1"/>
          </p:cNvSpPr>
          <p:nvPr>
            <p:ph type="title" idx="6"/>
          </p:nvPr>
        </p:nvSpPr>
        <p:spPr>
          <a:xfrm>
            <a:off x="7729217" y="2034568"/>
            <a:ext cx="2946800" cy="630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400">
                <a:solidFill>
                  <a:schemeClr val="accent5"/>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359" name="Google Shape;359;p50"/>
          <p:cNvSpPr txBox="1">
            <a:spLocks noGrp="1"/>
          </p:cNvSpPr>
          <p:nvPr>
            <p:ph type="title" idx="7"/>
          </p:nvPr>
        </p:nvSpPr>
        <p:spPr>
          <a:xfrm>
            <a:off x="7729219" y="2472984"/>
            <a:ext cx="29468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60" name="Google Shape;360;p50"/>
          <p:cNvSpPr txBox="1">
            <a:spLocks noGrp="1"/>
          </p:cNvSpPr>
          <p:nvPr>
            <p:ph type="title" idx="8"/>
          </p:nvPr>
        </p:nvSpPr>
        <p:spPr>
          <a:xfrm>
            <a:off x="7805415" y="4400649"/>
            <a:ext cx="2946800" cy="630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400">
                <a:solidFill>
                  <a:schemeClr val="accent5"/>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361" name="Google Shape;361;p50"/>
          <p:cNvSpPr txBox="1">
            <a:spLocks noGrp="1"/>
          </p:cNvSpPr>
          <p:nvPr>
            <p:ph type="title" idx="9"/>
          </p:nvPr>
        </p:nvSpPr>
        <p:spPr>
          <a:xfrm>
            <a:off x="7805416" y="4828100"/>
            <a:ext cx="29468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62" name="Google Shape;362;p50"/>
          <p:cNvSpPr/>
          <p:nvPr/>
        </p:nvSpPr>
        <p:spPr>
          <a:xfrm rot="10800000">
            <a:off x="0" y="6388800"/>
            <a:ext cx="2735200" cy="4692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3" name="Google Shape;363;p50"/>
          <p:cNvSpPr/>
          <p:nvPr/>
        </p:nvSpPr>
        <p:spPr>
          <a:xfrm rot="5400000">
            <a:off x="9581200" y="1645608"/>
            <a:ext cx="42528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963768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364"/>
        <p:cNvGrpSpPr/>
        <p:nvPr/>
      </p:nvGrpSpPr>
      <p:grpSpPr>
        <a:xfrm>
          <a:off x="0" y="0"/>
          <a:ext cx="0" cy="0"/>
          <a:chOff x="0" y="0"/>
          <a:chExt cx="0" cy="0"/>
        </a:xfrm>
      </p:grpSpPr>
      <p:sp>
        <p:nvSpPr>
          <p:cNvPr id="365" name="Google Shape;365;p51"/>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366" name="Google Shape;366;p51"/>
          <p:cNvSpPr txBox="1">
            <a:spLocks noGrp="1"/>
          </p:cNvSpPr>
          <p:nvPr>
            <p:ph type="title" idx="2"/>
          </p:nvPr>
        </p:nvSpPr>
        <p:spPr>
          <a:xfrm>
            <a:off x="965317" y="2002395"/>
            <a:ext cx="2946800" cy="5120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800">
                <a:solidFill>
                  <a:schemeClr val="accent5"/>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367" name="Google Shape;367;p51"/>
          <p:cNvSpPr txBox="1">
            <a:spLocks noGrp="1"/>
          </p:cNvSpPr>
          <p:nvPr>
            <p:ph type="title" idx="3"/>
          </p:nvPr>
        </p:nvSpPr>
        <p:spPr>
          <a:xfrm>
            <a:off x="965267" y="2514381"/>
            <a:ext cx="2946800" cy="65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68" name="Google Shape;368;p51"/>
          <p:cNvSpPr txBox="1">
            <a:spLocks noGrp="1"/>
          </p:cNvSpPr>
          <p:nvPr>
            <p:ph type="title" idx="4"/>
          </p:nvPr>
        </p:nvSpPr>
        <p:spPr>
          <a:xfrm>
            <a:off x="965319" y="4185399"/>
            <a:ext cx="2946800" cy="5120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800">
                <a:solidFill>
                  <a:schemeClr val="accent5"/>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369" name="Google Shape;369;p51"/>
          <p:cNvSpPr txBox="1">
            <a:spLocks noGrp="1"/>
          </p:cNvSpPr>
          <p:nvPr>
            <p:ph type="title" idx="5"/>
          </p:nvPr>
        </p:nvSpPr>
        <p:spPr>
          <a:xfrm>
            <a:off x="965317" y="4697384"/>
            <a:ext cx="2946800" cy="65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70" name="Google Shape;370;p51"/>
          <p:cNvSpPr txBox="1">
            <a:spLocks noGrp="1"/>
          </p:cNvSpPr>
          <p:nvPr>
            <p:ph type="title" idx="6"/>
          </p:nvPr>
        </p:nvSpPr>
        <p:spPr>
          <a:xfrm>
            <a:off x="8279984" y="2002384"/>
            <a:ext cx="2946800" cy="512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800">
                <a:solidFill>
                  <a:schemeClr val="accent5"/>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371" name="Google Shape;371;p51"/>
          <p:cNvSpPr txBox="1">
            <a:spLocks noGrp="1"/>
          </p:cNvSpPr>
          <p:nvPr>
            <p:ph type="title" idx="7"/>
          </p:nvPr>
        </p:nvSpPr>
        <p:spPr>
          <a:xfrm>
            <a:off x="8279933" y="2514367"/>
            <a:ext cx="2946800" cy="65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72" name="Google Shape;372;p51"/>
          <p:cNvSpPr txBox="1">
            <a:spLocks noGrp="1"/>
          </p:cNvSpPr>
          <p:nvPr>
            <p:ph type="title" idx="8"/>
          </p:nvPr>
        </p:nvSpPr>
        <p:spPr>
          <a:xfrm>
            <a:off x="8279984" y="4185399"/>
            <a:ext cx="2946800" cy="512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800">
                <a:solidFill>
                  <a:schemeClr val="accent5"/>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373" name="Google Shape;373;p51"/>
          <p:cNvSpPr txBox="1">
            <a:spLocks noGrp="1"/>
          </p:cNvSpPr>
          <p:nvPr>
            <p:ph type="title" idx="9"/>
          </p:nvPr>
        </p:nvSpPr>
        <p:spPr>
          <a:xfrm>
            <a:off x="8279984" y="4697384"/>
            <a:ext cx="2946800" cy="65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3360891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965300" y="482600"/>
            <a:ext cx="11360800" cy="779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40" name="Google Shape;40;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F48327E-CEDF-4A57-8A5B-B53A8812F693}" type="slidenum">
              <a:rPr lang="en-US" smtClean="0"/>
              <a:t>‹#›</a:t>
            </a:fld>
            <a:endParaRPr lang="en-US"/>
          </a:p>
        </p:txBody>
      </p:sp>
      <p:sp>
        <p:nvSpPr>
          <p:cNvPr id="41" name="Google Shape;41;p6"/>
          <p:cNvSpPr/>
          <p:nvPr/>
        </p:nvSpPr>
        <p:spPr>
          <a:xfrm rot="10800000">
            <a:off x="10836000" y="0"/>
            <a:ext cx="1356000" cy="4692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6"/>
          <p:cNvSpPr/>
          <p:nvPr/>
        </p:nvSpPr>
        <p:spPr>
          <a:xfrm rot="5400000">
            <a:off x="11035800" y="5705400"/>
            <a:ext cx="13436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077468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374"/>
        <p:cNvGrpSpPr/>
        <p:nvPr/>
      </p:nvGrpSpPr>
      <p:grpSpPr>
        <a:xfrm>
          <a:off x="0" y="0"/>
          <a:ext cx="0" cy="0"/>
          <a:chOff x="0" y="0"/>
          <a:chExt cx="0" cy="0"/>
        </a:xfrm>
      </p:grpSpPr>
      <p:sp>
        <p:nvSpPr>
          <p:cNvPr id="375" name="Google Shape;375;p52"/>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376" name="Google Shape;376;p52"/>
          <p:cNvSpPr txBox="1">
            <a:spLocks noGrp="1"/>
          </p:cNvSpPr>
          <p:nvPr>
            <p:ph type="title" idx="2"/>
          </p:nvPr>
        </p:nvSpPr>
        <p:spPr>
          <a:xfrm>
            <a:off x="3608812" y="4579111"/>
            <a:ext cx="2487200" cy="51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None/>
              <a:defRPr sz="2800">
                <a:solidFill>
                  <a:schemeClr val="accent5"/>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377" name="Google Shape;377;p52"/>
          <p:cNvSpPr txBox="1">
            <a:spLocks noGrp="1"/>
          </p:cNvSpPr>
          <p:nvPr>
            <p:ph type="title" idx="3"/>
          </p:nvPr>
        </p:nvSpPr>
        <p:spPr>
          <a:xfrm>
            <a:off x="3608812" y="5091097"/>
            <a:ext cx="2487200" cy="65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78" name="Google Shape;378;p52"/>
          <p:cNvSpPr txBox="1">
            <a:spLocks noGrp="1"/>
          </p:cNvSpPr>
          <p:nvPr>
            <p:ph type="title" idx="4"/>
          </p:nvPr>
        </p:nvSpPr>
        <p:spPr>
          <a:xfrm>
            <a:off x="1121615" y="3923631"/>
            <a:ext cx="2487200" cy="51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None/>
              <a:defRPr sz="2800">
                <a:solidFill>
                  <a:schemeClr val="accent5"/>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379" name="Google Shape;379;p52"/>
          <p:cNvSpPr txBox="1">
            <a:spLocks noGrp="1"/>
          </p:cNvSpPr>
          <p:nvPr>
            <p:ph type="title" idx="5"/>
          </p:nvPr>
        </p:nvSpPr>
        <p:spPr>
          <a:xfrm>
            <a:off x="1121615" y="4435616"/>
            <a:ext cx="2487200" cy="65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80" name="Google Shape;380;p52"/>
          <p:cNvSpPr txBox="1">
            <a:spLocks noGrp="1"/>
          </p:cNvSpPr>
          <p:nvPr>
            <p:ph type="title" idx="6"/>
          </p:nvPr>
        </p:nvSpPr>
        <p:spPr>
          <a:xfrm>
            <a:off x="8583195" y="4579100"/>
            <a:ext cx="2487200" cy="51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None/>
              <a:defRPr sz="2800">
                <a:solidFill>
                  <a:schemeClr val="accent5"/>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381" name="Google Shape;381;p52"/>
          <p:cNvSpPr txBox="1">
            <a:spLocks noGrp="1"/>
          </p:cNvSpPr>
          <p:nvPr>
            <p:ph type="title" idx="7"/>
          </p:nvPr>
        </p:nvSpPr>
        <p:spPr>
          <a:xfrm>
            <a:off x="8583195" y="5091083"/>
            <a:ext cx="2487200" cy="65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82" name="Google Shape;382;p52"/>
          <p:cNvSpPr txBox="1">
            <a:spLocks noGrp="1"/>
          </p:cNvSpPr>
          <p:nvPr>
            <p:ph type="title" idx="8"/>
          </p:nvPr>
        </p:nvSpPr>
        <p:spPr>
          <a:xfrm>
            <a:off x="6095989" y="3931415"/>
            <a:ext cx="2487200" cy="51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None/>
              <a:defRPr sz="2800">
                <a:solidFill>
                  <a:schemeClr val="accent5"/>
                </a:solidFill>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383" name="Google Shape;383;p52"/>
          <p:cNvSpPr txBox="1">
            <a:spLocks noGrp="1"/>
          </p:cNvSpPr>
          <p:nvPr>
            <p:ph type="title" idx="9"/>
          </p:nvPr>
        </p:nvSpPr>
        <p:spPr>
          <a:xfrm>
            <a:off x="6095989" y="4443400"/>
            <a:ext cx="2487200" cy="65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84" name="Google Shape;384;p52"/>
          <p:cNvSpPr/>
          <p:nvPr/>
        </p:nvSpPr>
        <p:spPr>
          <a:xfrm rot="10800000">
            <a:off x="-18300" y="6388800"/>
            <a:ext cx="4244800" cy="4692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891783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85"/>
        <p:cNvGrpSpPr/>
        <p:nvPr/>
      </p:nvGrpSpPr>
      <p:grpSpPr>
        <a:xfrm>
          <a:off x="0" y="0"/>
          <a:ext cx="0" cy="0"/>
          <a:chOff x="0" y="0"/>
          <a:chExt cx="0" cy="0"/>
        </a:xfrm>
      </p:grpSpPr>
      <p:sp>
        <p:nvSpPr>
          <p:cNvPr id="386" name="Google Shape;386;p53"/>
          <p:cNvSpPr/>
          <p:nvPr/>
        </p:nvSpPr>
        <p:spPr>
          <a:xfrm rot="5400000">
            <a:off x="6219200" y="97400"/>
            <a:ext cx="5350400" cy="65952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7" name="Google Shape;387;p53"/>
          <p:cNvSpPr/>
          <p:nvPr/>
        </p:nvSpPr>
        <p:spPr>
          <a:xfrm rot="10800000">
            <a:off x="0" y="5405133"/>
            <a:ext cx="8520400" cy="9424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8" name="Google Shape;388;p53"/>
          <p:cNvSpPr txBox="1">
            <a:spLocks noGrp="1"/>
          </p:cNvSpPr>
          <p:nvPr>
            <p:ph type="title"/>
          </p:nvPr>
        </p:nvSpPr>
        <p:spPr>
          <a:xfrm>
            <a:off x="6465100" y="942400"/>
            <a:ext cx="4300000" cy="1006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sz="8000">
                <a:solidFill>
                  <a:schemeClr val="lt1"/>
                </a:solidFill>
              </a:defRPr>
            </a:lvl1pPr>
            <a:lvl2pPr lvl="1" algn="ctr" rtl="0">
              <a:spcBef>
                <a:spcPts val="0"/>
              </a:spcBef>
              <a:spcAft>
                <a:spcPts val="0"/>
              </a:spcAft>
              <a:buClr>
                <a:schemeClr val="accent3"/>
              </a:buClr>
              <a:buSzPts val="3500"/>
              <a:buNone/>
              <a:defRPr sz="4667">
                <a:solidFill>
                  <a:schemeClr val="accent3"/>
                </a:solidFill>
              </a:defRPr>
            </a:lvl2pPr>
            <a:lvl3pPr lvl="2" algn="ctr" rtl="0">
              <a:spcBef>
                <a:spcPts val="0"/>
              </a:spcBef>
              <a:spcAft>
                <a:spcPts val="0"/>
              </a:spcAft>
              <a:buClr>
                <a:schemeClr val="accent3"/>
              </a:buClr>
              <a:buSzPts val="3500"/>
              <a:buNone/>
              <a:defRPr sz="4667">
                <a:solidFill>
                  <a:schemeClr val="accent3"/>
                </a:solidFill>
              </a:defRPr>
            </a:lvl3pPr>
            <a:lvl4pPr lvl="3" algn="ctr" rtl="0">
              <a:spcBef>
                <a:spcPts val="0"/>
              </a:spcBef>
              <a:spcAft>
                <a:spcPts val="0"/>
              </a:spcAft>
              <a:buClr>
                <a:schemeClr val="accent3"/>
              </a:buClr>
              <a:buSzPts val="3500"/>
              <a:buNone/>
              <a:defRPr sz="4667">
                <a:solidFill>
                  <a:schemeClr val="accent3"/>
                </a:solidFill>
              </a:defRPr>
            </a:lvl4pPr>
            <a:lvl5pPr lvl="4" algn="ctr" rtl="0">
              <a:spcBef>
                <a:spcPts val="0"/>
              </a:spcBef>
              <a:spcAft>
                <a:spcPts val="0"/>
              </a:spcAft>
              <a:buClr>
                <a:schemeClr val="accent3"/>
              </a:buClr>
              <a:buSzPts val="3500"/>
              <a:buNone/>
              <a:defRPr sz="4667">
                <a:solidFill>
                  <a:schemeClr val="accent3"/>
                </a:solidFill>
              </a:defRPr>
            </a:lvl5pPr>
            <a:lvl6pPr lvl="5" algn="ctr" rtl="0">
              <a:spcBef>
                <a:spcPts val="0"/>
              </a:spcBef>
              <a:spcAft>
                <a:spcPts val="0"/>
              </a:spcAft>
              <a:buClr>
                <a:schemeClr val="accent3"/>
              </a:buClr>
              <a:buSzPts val="3500"/>
              <a:buNone/>
              <a:defRPr sz="4667">
                <a:solidFill>
                  <a:schemeClr val="accent3"/>
                </a:solidFill>
              </a:defRPr>
            </a:lvl6pPr>
            <a:lvl7pPr lvl="6" algn="ctr" rtl="0">
              <a:spcBef>
                <a:spcPts val="0"/>
              </a:spcBef>
              <a:spcAft>
                <a:spcPts val="0"/>
              </a:spcAft>
              <a:buClr>
                <a:schemeClr val="accent3"/>
              </a:buClr>
              <a:buSzPts val="3500"/>
              <a:buNone/>
              <a:defRPr sz="4667">
                <a:solidFill>
                  <a:schemeClr val="accent3"/>
                </a:solidFill>
              </a:defRPr>
            </a:lvl7pPr>
            <a:lvl8pPr lvl="7" algn="ctr" rtl="0">
              <a:spcBef>
                <a:spcPts val="0"/>
              </a:spcBef>
              <a:spcAft>
                <a:spcPts val="0"/>
              </a:spcAft>
              <a:buClr>
                <a:schemeClr val="accent3"/>
              </a:buClr>
              <a:buSzPts val="3500"/>
              <a:buNone/>
              <a:defRPr sz="4667">
                <a:solidFill>
                  <a:schemeClr val="accent3"/>
                </a:solidFill>
              </a:defRPr>
            </a:lvl8pPr>
            <a:lvl9pPr lvl="8" algn="ctr" rtl="0">
              <a:spcBef>
                <a:spcPts val="0"/>
              </a:spcBef>
              <a:spcAft>
                <a:spcPts val="0"/>
              </a:spcAft>
              <a:buClr>
                <a:schemeClr val="accent3"/>
              </a:buClr>
              <a:buSzPts val="3500"/>
              <a:buNone/>
              <a:defRPr sz="4667">
                <a:solidFill>
                  <a:schemeClr val="accent3"/>
                </a:solidFill>
              </a:defRPr>
            </a:lvl9pPr>
          </a:lstStyle>
          <a:p>
            <a:r>
              <a:rPr lang="en-US"/>
              <a:t>Click to edit Master title style</a:t>
            </a:r>
            <a:endParaRPr/>
          </a:p>
        </p:txBody>
      </p:sp>
      <p:sp>
        <p:nvSpPr>
          <p:cNvPr id="389" name="Google Shape;389;p53"/>
          <p:cNvSpPr txBox="1"/>
          <p:nvPr/>
        </p:nvSpPr>
        <p:spPr>
          <a:xfrm>
            <a:off x="6465333" y="3782400"/>
            <a:ext cx="5143600" cy="8896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400"/>
              </a:spcBef>
              <a:spcAft>
                <a:spcPts val="0"/>
              </a:spcAft>
              <a:buNone/>
            </a:pPr>
            <a:r>
              <a:rPr lang="en" sz="1467">
                <a:solidFill>
                  <a:schemeClr val="lt1"/>
                </a:solidFill>
                <a:latin typeface="Montserrat"/>
                <a:ea typeface="Montserrat"/>
                <a:cs typeface="Montserrat"/>
                <a:sym typeface="Montserrat"/>
              </a:rPr>
              <a:t>CREDITS: This presentation template was created by </a:t>
            </a:r>
            <a:r>
              <a:rPr lang="en" sz="1467" b="1">
                <a:solidFill>
                  <a:schemeClr val="lt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467">
                <a:solidFill>
                  <a:schemeClr val="lt1"/>
                </a:solidFill>
                <a:latin typeface="Montserrat"/>
                <a:ea typeface="Montserrat"/>
                <a:cs typeface="Montserrat"/>
                <a:sym typeface="Montserrat"/>
              </a:rPr>
              <a:t>, including icons by </a:t>
            </a:r>
            <a:r>
              <a:rPr lang="en" sz="1467"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467">
                <a:solidFill>
                  <a:schemeClr val="lt1"/>
                </a:solidFill>
                <a:latin typeface="Montserrat"/>
                <a:ea typeface="Montserrat"/>
                <a:cs typeface="Montserrat"/>
                <a:sym typeface="Montserrat"/>
              </a:rPr>
              <a:t>, and infographics &amp; images by </a:t>
            </a:r>
            <a:r>
              <a:rPr lang="en" sz="1467" b="1">
                <a:solidFill>
                  <a:schemeClr val="lt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467">
                <a:solidFill>
                  <a:schemeClr val="lt1"/>
                </a:solidFill>
                <a:latin typeface="Montserrat"/>
                <a:ea typeface="Montserrat"/>
                <a:cs typeface="Montserrat"/>
                <a:sym typeface="Montserrat"/>
              </a:rPr>
              <a:t> </a:t>
            </a:r>
            <a:endParaRPr sz="1467">
              <a:solidFill>
                <a:schemeClr val="lt1"/>
              </a:solidFill>
              <a:latin typeface="Montserrat"/>
              <a:ea typeface="Montserrat"/>
              <a:cs typeface="Montserrat"/>
              <a:sym typeface="Montserrat"/>
            </a:endParaRPr>
          </a:p>
        </p:txBody>
      </p:sp>
      <p:sp>
        <p:nvSpPr>
          <p:cNvPr id="390" name="Google Shape;390;p53"/>
          <p:cNvSpPr txBox="1">
            <a:spLocks noGrp="1"/>
          </p:cNvSpPr>
          <p:nvPr>
            <p:ph type="title" idx="2"/>
          </p:nvPr>
        </p:nvSpPr>
        <p:spPr>
          <a:xfrm>
            <a:off x="6465100" y="4743567"/>
            <a:ext cx="4761600" cy="77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Montserrat"/>
              <a:buNone/>
              <a:defRPr sz="1467">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91" name="Google Shape;391;p53"/>
          <p:cNvSpPr txBox="1">
            <a:spLocks noGrp="1"/>
          </p:cNvSpPr>
          <p:nvPr>
            <p:ph type="title" idx="3"/>
          </p:nvPr>
        </p:nvSpPr>
        <p:spPr>
          <a:xfrm>
            <a:off x="6465333" y="2204633"/>
            <a:ext cx="43000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b="0">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
        <p:nvSpPr>
          <p:cNvPr id="392" name="Google Shape;392;p53"/>
          <p:cNvSpPr/>
          <p:nvPr/>
        </p:nvSpPr>
        <p:spPr>
          <a:xfrm rot="10800000">
            <a:off x="9456800" y="489400"/>
            <a:ext cx="2735200" cy="4692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8538975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ext and two columns">
  <p:cSld name="text and two columns">
    <p:spTree>
      <p:nvGrpSpPr>
        <p:cNvPr id="1" name="Shape 393"/>
        <p:cNvGrpSpPr/>
        <p:nvPr/>
      </p:nvGrpSpPr>
      <p:grpSpPr>
        <a:xfrm>
          <a:off x="0" y="0"/>
          <a:ext cx="0" cy="0"/>
          <a:chOff x="0" y="0"/>
          <a:chExt cx="0" cy="0"/>
        </a:xfrm>
      </p:grpSpPr>
      <p:sp>
        <p:nvSpPr>
          <p:cNvPr id="394" name="Google Shape;394;p54"/>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395" name="Google Shape;395;p54"/>
          <p:cNvSpPr txBox="1">
            <a:spLocks noGrp="1"/>
          </p:cNvSpPr>
          <p:nvPr>
            <p:ph type="body" idx="1"/>
          </p:nvPr>
        </p:nvSpPr>
        <p:spPr>
          <a:xfrm>
            <a:off x="965300" y="1371600"/>
            <a:ext cx="4985200" cy="4720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accent5"/>
              </a:buClr>
              <a:buSzPts val="1400"/>
              <a:buChar char="●"/>
              <a:defRPr sz="1867">
                <a:solidFill>
                  <a:srgbClr val="000000"/>
                </a:solidFill>
              </a:defRPr>
            </a:lvl1pPr>
            <a:lvl2pPr marL="1219170" lvl="1" indent="-423323" algn="r" rtl="0">
              <a:spcBef>
                <a:spcPts val="2133"/>
              </a:spcBef>
              <a:spcAft>
                <a:spcPts val="0"/>
              </a:spcAft>
              <a:buClr>
                <a:srgbClr val="000000"/>
              </a:buClr>
              <a:buSzPts val="1400"/>
              <a:buChar char="○"/>
              <a:defRPr>
                <a:solidFill>
                  <a:srgbClr val="000000"/>
                </a:solidFill>
              </a:defRPr>
            </a:lvl2pPr>
            <a:lvl3pPr marL="1828754" lvl="2" indent="-423323" algn="r" rtl="0">
              <a:spcBef>
                <a:spcPts val="2133"/>
              </a:spcBef>
              <a:spcAft>
                <a:spcPts val="0"/>
              </a:spcAft>
              <a:buClr>
                <a:srgbClr val="000000"/>
              </a:buClr>
              <a:buSzPts val="1400"/>
              <a:buChar char="■"/>
              <a:defRPr>
                <a:solidFill>
                  <a:srgbClr val="000000"/>
                </a:solidFill>
              </a:defRPr>
            </a:lvl3pPr>
            <a:lvl4pPr marL="2438339" lvl="3" indent="-423323" algn="r" rtl="0">
              <a:spcBef>
                <a:spcPts val="2133"/>
              </a:spcBef>
              <a:spcAft>
                <a:spcPts val="0"/>
              </a:spcAft>
              <a:buClr>
                <a:srgbClr val="000000"/>
              </a:buClr>
              <a:buSzPts val="1400"/>
              <a:buChar char="●"/>
              <a:defRPr>
                <a:solidFill>
                  <a:srgbClr val="000000"/>
                </a:solidFill>
              </a:defRPr>
            </a:lvl4pPr>
            <a:lvl5pPr marL="3047924" lvl="4" indent="-423323" algn="r" rtl="0">
              <a:spcBef>
                <a:spcPts val="2133"/>
              </a:spcBef>
              <a:spcAft>
                <a:spcPts val="0"/>
              </a:spcAft>
              <a:buClr>
                <a:srgbClr val="000000"/>
              </a:buClr>
              <a:buSzPts val="1400"/>
              <a:buChar char="○"/>
              <a:defRPr>
                <a:solidFill>
                  <a:srgbClr val="000000"/>
                </a:solidFill>
              </a:defRPr>
            </a:lvl5pPr>
            <a:lvl6pPr marL="3657509" lvl="5" indent="-423323" algn="r" rtl="0">
              <a:spcBef>
                <a:spcPts val="2133"/>
              </a:spcBef>
              <a:spcAft>
                <a:spcPts val="0"/>
              </a:spcAft>
              <a:buClr>
                <a:srgbClr val="000000"/>
              </a:buClr>
              <a:buSzPts val="1400"/>
              <a:buChar char="■"/>
              <a:defRPr>
                <a:solidFill>
                  <a:srgbClr val="000000"/>
                </a:solidFill>
              </a:defRPr>
            </a:lvl6pPr>
            <a:lvl7pPr marL="4267093" lvl="6" indent="-423323" algn="r" rtl="0">
              <a:spcBef>
                <a:spcPts val="2133"/>
              </a:spcBef>
              <a:spcAft>
                <a:spcPts val="0"/>
              </a:spcAft>
              <a:buClr>
                <a:srgbClr val="000000"/>
              </a:buClr>
              <a:buSzPts val="1400"/>
              <a:buChar char="●"/>
              <a:defRPr>
                <a:solidFill>
                  <a:srgbClr val="000000"/>
                </a:solidFill>
              </a:defRPr>
            </a:lvl7pPr>
            <a:lvl8pPr marL="4876678" lvl="7" indent="-423323" algn="r" rtl="0">
              <a:spcBef>
                <a:spcPts val="2133"/>
              </a:spcBef>
              <a:spcAft>
                <a:spcPts val="0"/>
              </a:spcAft>
              <a:buClr>
                <a:srgbClr val="000000"/>
              </a:buClr>
              <a:buSzPts val="1400"/>
              <a:buChar char="○"/>
              <a:defRPr>
                <a:solidFill>
                  <a:srgbClr val="000000"/>
                </a:solidFill>
              </a:defRPr>
            </a:lvl8pPr>
            <a:lvl9pPr marL="5486263" lvl="8" indent="-423323" algn="r" rtl="0">
              <a:spcBef>
                <a:spcPts val="2133"/>
              </a:spcBef>
              <a:spcAft>
                <a:spcPts val="2133"/>
              </a:spcAft>
              <a:buClr>
                <a:srgbClr val="000000"/>
              </a:buClr>
              <a:buSzPts val="1400"/>
              <a:buChar char="■"/>
              <a:defRPr>
                <a:solidFill>
                  <a:srgbClr val="000000"/>
                </a:solidFill>
              </a:defRPr>
            </a:lvl9pPr>
          </a:lstStyle>
          <a:p>
            <a:pPr lvl="0"/>
            <a:r>
              <a:rPr lang="en-US"/>
              <a:t>Click to edit Master text styles</a:t>
            </a:r>
          </a:p>
        </p:txBody>
      </p:sp>
      <p:sp>
        <p:nvSpPr>
          <p:cNvPr id="396" name="Google Shape;396;p54"/>
          <p:cNvSpPr txBox="1">
            <a:spLocks noGrp="1"/>
          </p:cNvSpPr>
          <p:nvPr>
            <p:ph type="body" idx="2"/>
          </p:nvPr>
        </p:nvSpPr>
        <p:spPr>
          <a:xfrm>
            <a:off x="6241567" y="1371600"/>
            <a:ext cx="4985200" cy="4720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accent5"/>
              </a:buClr>
              <a:buSzPts val="1400"/>
              <a:buChar char="●"/>
              <a:defRPr sz="1600">
                <a:solidFill>
                  <a:srgbClr val="000000"/>
                </a:solidFill>
              </a:defRPr>
            </a:lvl1pPr>
            <a:lvl2pPr marL="1219170" lvl="1" indent="-423323" algn="r" rtl="0">
              <a:spcBef>
                <a:spcPts val="2133"/>
              </a:spcBef>
              <a:spcAft>
                <a:spcPts val="0"/>
              </a:spcAft>
              <a:buClr>
                <a:srgbClr val="000000"/>
              </a:buClr>
              <a:buSzPts val="1400"/>
              <a:buChar char="○"/>
              <a:defRPr>
                <a:solidFill>
                  <a:srgbClr val="000000"/>
                </a:solidFill>
              </a:defRPr>
            </a:lvl2pPr>
            <a:lvl3pPr marL="1828754" lvl="2" indent="-423323" algn="r" rtl="0">
              <a:spcBef>
                <a:spcPts val="2133"/>
              </a:spcBef>
              <a:spcAft>
                <a:spcPts val="0"/>
              </a:spcAft>
              <a:buClr>
                <a:srgbClr val="000000"/>
              </a:buClr>
              <a:buSzPts val="1400"/>
              <a:buChar char="■"/>
              <a:defRPr>
                <a:solidFill>
                  <a:srgbClr val="000000"/>
                </a:solidFill>
              </a:defRPr>
            </a:lvl3pPr>
            <a:lvl4pPr marL="2438339" lvl="3" indent="-423323" algn="r" rtl="0">
              <a:spcBef>
                <a:spcPts val="2133"/>
              </a:spcBef>
              <a:spcAft>
                <a:spcPts val="0"/>
              </a:spcAft>
              <a:buClr>
                <a:srgbClr val="000000"/>
              </a:buClr>
              <a:buSzPts val="1400"/>
              <a:buChar char="●"/>
              <a:defRPr>
                <a:solidFill>
                  <a:srgbClr val="000000"/>
                </a:solidFill>
              </a:defRPr>
            </a:lvl4pPr>
            <a:lvl5pPr marL="3047924" lvl="4" indent="-423323" algn="r" rtl="0">
              <a:spcBef>
                <a:spcPts val="2133"/>
              </a:spcBef>
              <a:spcAft>
                <a:spcPts val="0"/>
              </a:spcAft>
              <a:buClr>
                <a:srgbClr val="000000"/>
              </a:buClr>
              <a:buSzPts val="1400"/>
              <a:buChar char="○"/>
              <a:defRPr>
                <a:solidFill>
                  <a:srgbClr val="000000"/>
                </a:solidFill>
              </a:defRPr>
            </a:lvl5pPr>
            <a:lvl6pPr marL="3657509" lvl="5" indent="-423323" algn="r" rtl="0">
              <a:spcBef>
                <a:spcPts val="2133"/>
              </a:spcBef>
              <a:spcAft>
                <a:spcPts val="0"/>
              </a:spcAft>
              <a:buClr>
                <a:srgbClr val="000000"/>
              </a:buClr>
              <a:buSzPts val="1400"/>
              <a:buChar char="■"/>
              <a:defRPr>
                <a:solidFill>
                  <a:srgbClr val="000000"/>
                </a:solidFill>
              </a:defRPr>
            </a:lvl6pPr>
            <a:lvl7pPr marL="4267093" lvl="6" indent="-423323" algn="r" rtl="0">
              <a:spcBef>
                <a:spcPts val="2133"/>
              </a:spcBef>
              <a:spcAft>
                <a:spcPts val="0"/>
              </a:spcAft>
              <a:buClr>
                <a:srgbClr val="000000"/>
              </a:buClr>
              <a:buSzPts val="1400"/>
              <a:buChar char="●"/>
              <a:defRPr>
                <a:solidFill>
                  <a:srgbClr val="000000"/>
                </a:solidFill>
              </a:defRPr>
            </a:lvl7pPr>
            <a:lvl8pPr marL="4876678" lvl="7" indent="-423323" algn="r" rtl="0">
              <a:spcBef>
                <a:spcPts val="2133"/>
              </a:spcBef>
              <a:spcAft>
                <a:spcPts val="0"/>
              </a:spcAft>
              <a:buClr>
                <a:srgbClr val="000000"/>
              </a:buClr>
              <a:buSzPts val="1400"/>
              <a:buChar char="○"/>
              <a:defRPr>
                <a:solidFill>
                  <a:srgbClr val="000000"/>
                </a:solidFill>
              </a:defRPr>
            </a:lvl8pPr>
            <a:lvl9pPr marL="5486263" lvl="8" indent="-423323" algn="r" rtl="0">
              <a:spcBef>
                <a:spcPts val="2133"/>
              </a:spcBef>
              <a:spcAft>
                <a:spcPts val="2133"/>
              </a:spcAft>
              <a:buClr>
                <a:srgbClr val="000000"/>
              </a:buClr>
              <a:buSzPts val="1400"/>
              <a:buChar char="■"/>
              <a:defRPr>
                <a:solidFill>
                  <a:srgbClr val="000000"/>
                </a:solidFill>
              </a:defRPr>
            </a:lvl9pPr>
          </a:lstStyle>
          <a:p>
            <a:pPr lvl="0"/>
            <a:r>
              <a:rPr lang="en-US"/>
              <a:t>Click to edit Master text styles</a:t>
            </a:r>
          </a:p>
        </p:txBody>
      </p:sp>
      <p:sp>
        <p:nvSpPr>
          <p:cNvPr id="397" name="Google Shape;397;p54"/>
          <p:cNvSpPr/>
          <p:nvPr/>
        </p:nvSpPr>
        <p:spPr>
          <a:xfrm rot="5400000">
            <a:off x="11035784" y="93400"/>
            <a:ext cx="1343600" cy="9616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8" name="Google Shape;398;p54"/>
          <p:cNvSpPr/>
          <p:nvPr/>
        </p:nvSpPr>
        <p:spPr>
          <a:xfrm rot="10800000">
            <a:off x="7947184" y="6388800"/>
            <a:ext cx="4244800" cy="4692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197049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99"/>
        <p:cNvGrpSpPr/>
        <p:nvPr/>
      </p:nvGrpSpPr>
      <p:grpSpPr>
        <a:xfrm>
          <a:off x="0" y="0"/>
          <a:ext cx="0" cy="0"/>
          <a:chOff x="0" y="0"/>
          <a:chExt cx="0" cy="0"/>
        </a:xfrm>
      </p:grpSpPr>
      <p:sp>
        <p:nvSpPr>
          <p:cNvPr id="400" name="Google Shape;400;p55"/>
          <p:cNvSpPr/>
          <p:nvPr/>
        </p:nvSpPr>
        <p:spPr>
          <a:xfrm rot="5400000">
            <a:off x="11279400" y="443233"/>
            <a:ext cx="1356000" cy="4692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1" name="Google Shape;401;p55"/>
          <p:cNvSpPr/>
          <p:nvPr/>
        </p:nvSpPr>
        <p:spPr>
          <a:xfrm rot="5400000">
            <a:off x="-198000" y="5698400"/>
            <a:ext cx="1343600" cy="975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2" name="Google Shape;402;p55"/>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Tree>
    <p:extLst>
      <p:ext uri="{BB962C8B-B14F-4D97-AF65-F5344CB8AC3E}">
        <p14:creationId xmlns:p14="http://schemas.microsoft.com/office/powerpoint/2010/main" val="12406650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403"/>
        <p:cNvGrpSpPr/>
        <p:nvPr/>
      </p:nvGrpSpPr>
      <p:grpSpPr>
        <a:xfrm>
          <a:off x="0" y="0"/>
          <a:ext cx="0" cy="0"/>
          <a:chOff x="0" y="0"/>
          <a:chExt cx="0" cy="0"/>
        </a:xfrm>
      </p:grpSpPr>
      <p:sp>
        <p:nvSpPr>
          <p:cNvPr id="404" name="Google Shape;404;p56"/>
          <p:cNvSpPr/>
          <p:nvPr/>
        </p:nvSpPr>
        <p:spPr>
          <a:xfrm>
            <a:off x="0" y="-167"/>
            <a:ext cx="12192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5" name="Google Shape;405;p56"/>
          <p:cNvSpPr/>
          <p:nvPr/>
        </p:nvSpPr>
        <p:spPr>
          <a:xfrm>
            <a:off x="0" y="6388633"/>
            <a:ext cx="1356000" cy="4692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6" name="Google Shape;406;p56"/>
          <p:cNvSpPr txBox="1">
            <a:spLocks noGrp="1"/>
          </p:cNvSpPr>
          <p:nvPr>
            <p:ph type="title"/>
          </p:nvPr>
        </p:nvSpPr>
        <p:spPr>
          <a:xfrm>
            <a:off x="965200" y="482400"/>
            <a:ext cx="10261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407" name="Google Shape;407;p56"/>
          <p:cNvSpPr/>
          <p:nvPr/>
        </p:nvSpPr>
        <p:spPr>
          <a:xfrm rot="-5400000">
            <a:off x="9581200" y="4250641"/>
            <a:ext cx="42528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8" name="Google Shape;408;p56"/>
          <p:cNvSpPr txBox="1">
            <a:spLocks noGrp="1"/>
          </p:cNvSpPr>
          <p:nvPr>
            <p:ph type="body" idx="1"/>
          </p:nvPr>
        </p:nvSpPr>
        <p:spPr>
          <a:xfrm>
            <a:off x="965300" y="1371600"/>
            <a:ext cx="4985200" cy="4720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accent5"/>
              </a:buClr>
              <a:buSzPts val="1400"/>
              <a:buChar char="●"/>
              <a:defRPr sz="1867">
                <a:solidFill>
                  <a:srgbClr val="000000"/>
                </a:solidFill>
              </a:defRPr>
            </a:lvl1pPr>
            <a:lvl2pPr marL="1219170" lvl="1" indent="-423323" algn="r" rtl="0">
              <a:spcBef>
                <a:spcPts val="2133"/>
              </a:spcBef>
              <a:spcAft>
                <a:spcPts val="0"/>
              </a:spcAft>
              <a:buClr>
                <a:srgbClr val="000000"/>
              </a:buClr>
              <a:buSzPts val="1400"/>
              <a:buChar char="○"/>
              <a:defRPr>
                <a:solidFill>
                  <a:srgbClr val="000000"/>
                </a:solidFill>
              </a:defRPr>
            </a:lvl2pPr>
            <a:lvl3pPr marL="1828754" lvl="2" indent="-423323" algn="r" rtl="0">
              <a:spcBef>
                <a:spcPts val="2133"/>
              </a:spcBef>
              <a:spcAft>
                <a:spcPts val="0"/>
              </a:spcAft>
              <a:buClr>
                <a:srgbClr val="000000"/>
              </a:buClr>
              <a:buSzPts val="1400"/>
              <a:buChar char="■"/>
              <a:defRPr>
                <a:solidFill>
                  <a:srgbClr val="000000"/>
                </a:solidFill>
              </a:defRPr>
            </a:lvl3pPr>
            <a:lvl4pPr marL="2438339" lvl="3" indent="-423323" algn="r" rtl="0">
              <a:spcBef>
                <a:spcPts val="2133"/>
              </a:spcBef>
              <a:spcAft>
                <a:spcPts val="0"/>
              </a:spcAft>
              <a:buClr>
                <a:srgbClr val="000000"/>
              </a:buClr>
              <a:buSzPts val="1400"/>
              <a:buChar char="●"/>
              <a:defRPr>
                <a:solidFill>
                  <a:srgbClr val="000000"/>
                </a:solidFill>
              </a:defRPr>
            </a:lvl4pPr>
            <a:lvl5pPr marL="3047924" lvl="4" indent="-423323" algn="r" rtl="0">
              <a:spcBef>
                <a:spcPts val="2133"/>
              </a:spcBef>
              <a:spcAft>
                <a:spcPts val="0"/>
              </a:spcAft>
              <a:buClr>
                <a:srgbClr val="000000"/>
              </a:buClr>
              <a:buSzPts val="1400"/>
              <a:buChar char="○"/>
              <a:defRPr>
                <a:solidFill>
                  <a:srgbClr val="000000"/>
                </a:solidFill>
              </a:defRPr>
            </a:lvl5pPr>
            <a:lvl6pPr marL="3657509" lvl="5" indent="-423323" algn="r" rtl="0">
              <a:spcBef>
                <a:spcPts val="2133"/>
              </a:spcBef>
              <a:spcAft>
                <a:spcPts val="0"/>
              </a:spcAft>
              <a:buClr>
                <a:srgbClr val="000000"/>
              </a:buClr>
              <a:buSzPts val="1400"/>
              <a:buChar char="■"/>
              <a:defRPr>
                <a:solidFill>
                  <a:srgbClr val="000000"/>
                </a:solidFill>
              </a:defRPr>
            </a:lvl6pPr>
            <a:lvl7pPr marL="4267093" lvl="6" indent="-423323" algn="r" rtl="0">
              <a:spcBef>
                <a:spcPts val="2133"/>
              </a:spcBef>
              <a:spcAft>
                <a:spcPts val="0"/>
              </a:spcAft>
              <a:buClr>
                <a:srgbClr val="000000"/>
              </a:buClr>
              <a:buSzPts val="1400"/>
              <a:buChar char="●"/>
              <a:defRPr>
                <a:solidFill>
                  <a:srgbClr val="000000"/>
                </a:solidFill>
              </a:defRPr>
            </a:lvl7pPr>
            <a:lvl8pPr marL="4876678" lvl="7" indent="-423323" algn="r" rtl="0">
              <a:spcBef>
                <a:spcPts val="2133"/>
              </a:spcBef>
              <a:spcAft>
                <a:spcPts val="0"/>
              </a:spcAft>
              <a:buClr>
                <a:srgbClr val="000000"/>
              </a:buClr>
              <a:buSzPts val="1400"/>
              <a:buChar char="○"/>
              <a:defRPr>
                <a:solidFill>
                  <a:srgbClr val="000000"/>
                </a:solidFill>
              </a:defRPr>
            </a:lvl8pPr>
            <a:lvl9pPr marL="5486263" lvl="8" indent="-423323" algn="r" rtl="0">
              <a:spcBef>
                <a:spcPts val="2133"/>
              </a:spcBef>
              <a:spcAft>
                <a:spcPts val="2133"/>
              </a:spcAft>
              <a:buClr>
                <a:srgbClr val="000000"/>
              </a:buClr>
              <a:buSzPts val="1400"/>
              <a:buChar char="■"/>
              <a:defRPr>
                <a:solidFill>
                  <a:srgbClr val="000000"/>
                </a:solidFill>
              </a:defRPr>
            </a:lvl9pPr>
          </a:lstStyle>
          <a:p>
            <a:pPr lvl="0"/>
            <a:r>
              <a:rPr lang="en-US"/>
              <a:t>Click to edit Master text styles</a:t>
            </a:r>
          </a:p>
        </p:txBody>
      </p:sp>
      <p:sp>
        <p:nvSpPr>
          <p:cNvPr id="409" name="Google Shape;409;p56"/>
          <p:cNvSpPr txBox="1">
            <a:spLocks noGrp="1"/>
          </p:cNvSpPr>
          <p:nvPr>
            <p:ph type="body" idx="2"/>
          </p:nvPr>
        </p:nvSpPr>
        <p:spPr>
          <a:xfrm>
            <a:off x="6241567" y="1371600"/>
            <a:ext cx="4985200" cy="4720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accent5"/>
              </a:buClr>
              <a:buSzPts val="1400"/>
              <a:buChar char="●"/>
              <a:defRPr sz="1600">
                <a:solidFill>
                  <a:srgbClr val="000000"/>
                </a:solidFill>
              </a:defRPr>
            </a:lvl1pPr>
            <a:lvl2pPr marL="1219170" lvl="1" indent="-423323" algn="r" rtl="0">
              <a:spcBef>
                <a:spcPts val="2133"/>
              </a:spcBef>
              <a:spcAft>
                <a:spcPts val="0"/>
              </a:spcAft>
              <a:buClr>
                <a:srgbClr val="000000"/>
              </a:buClr>
              <a:buSzPts val="1400"/>
              <a:buChar char="○"/>
              <a:defRPr>
                <a:solidFill>
                  <a:srgbClr val="000000"/>
                </a:solidFill>
              </a:defRPr>
            </a:lvl2pPr>
            <a:lvl3pPr marL="1828754" lvl="2" indent="-423323" algn="r" rtl="0">
              <a:spcBef>
                <a:spcPts val="2133"/>
              </a:spcBef>
              <a:spcAft>
                <a:spcPts val="0"/>
              </a:spcAft>
              <a:buClr>
                <a:srgbClr val="000000"/>
              </a:buClr>
              <a:buSzPts val="1400"/>
              <a:buChar char="■"/>
              <a:defRPr>
                <a:solidFill>
                  <a:srgbClr val="000000"/>
                </a:solidFill>
              </a:defRPr>
            </a:lvl3pPr>
            <a:lvl4pPr marL="2438339" lvl="3" indent="-423323" algn="r" rtl="0">
              <a:spcBef>
                <a:spcPts val="2133"/>
              </a:spcBef>
              <a:spcAft>
                <a:spcPts val="0"/>
              </a:spcAft>
              <a:buClr>
                <a:srgbClr val="000000"/>
              </a:buClr>
              <a:buSzPts val="1400"/>
              <a:buChar char="●"/>
              <a:defRPr>
                <a:solidFill>
                  <a:srgbClr val="000000"/>
                </a:solidFill>
              </a:defRPr>
            </a:lvl4pPr>
            <a:lvl5pPr marL="3047924" lvl="4" indent="-423323" algn="r" rtl="0">
              <a:spcBef>
                <a:spcPts val="2133"/>
              </a:spcBef>
              <a:spcAft>
                <a:spcPts val="0"/>
              </a:spcAft>
              <a:buClr>
                <a:srgbClr val="000000"/>
              </a:buClr>
              <a:buSzPts val="1400"/>
              <a:buChar char="○"/>
              <a:defRPr>
                <a:solidFill>
                  <a:srgbClr val="000000"/>
                </a:solidFill>
              </a:defRPr>
            </a:lvl5pPr>
            <a:lvl6pPr marL="3657509" lvl="5" indent="-423323" algn="r" rtl="0">
              <a:spcBef>
                <a:spcPts val="2133"/>
              </a:spcBef>
              <a:spcAft>
                <a:spcPts val="0"/>
              </a:spcAft>
              <a:buClr>
                <a:srgbClr val="000000"/>
              </a:buClr>
              <a:buSzPts val="1400"/>
              <a:buChar char="■"/>
              <a:defRPr>
                <a:solidFill>
                  <a:srgbClr val="000000"/>
                </a:solidFill>
              </a:defRPr>
            </a:lvl6pPr>
            <a:lvl7pPr marL="4267093" lvl="6" indent="-423323" algn="r" rtl="0">
              <a:spcBef>
                <a:spcPts val="2133"/>
              </a:spcBef>
              <a:spcAft>
                <a:spcPts val="0"/>
              </a:spcAft>
              <a:buClr>
                <a:srgbClr val="000000"/>
              </a:buClr>
              <a:buSzPts val="1400"/>
              <a:buChar char="●"/>
              <a:defRPr>
                <a:solidFill>
                  <a:srgbClr val="000000"/>
                </a:solidFill>
              </a:defRPr>
            </a:lvl7pPr>
            <a:lvl8pPr marL="4876678" lvl="7" indent="-423323" algn="r" rtl="0">
              <a:spcBef>
                <a:spcPts val="2133"/>
              </a:spcBef>
              <a:spcAft>
                <a:spcPts val="0"/>
              </a:spcAft>
              <a:buClr>
                <a:srgbClr val="000000"/>
              </a:buClr>
              <a:buSzPts val="1400"/>
              <a:buChar char="○"/>
              <a:defRPr>
                <a:solidFill>
                  <a:srgbClr val="000000"/>
                </a:solidFill>
              </a:defRPr>
            </a:lvl8pPr>
            <a:lvl9pPr marL="5486263" lvl="8" indent="-423323" algn="r" rtl="0">
              <a:spcBef>
                <a:spcPts val="2133"/>
              </a:spcBef>
              <a:spcAft>
                <a:spcPts val="2133"/>
              </a:spcAft>
              <a:buClr>
                <a:srgbClr val="000000"/>
              </a:buClr>
              <a:buSzPts val="1400"/>
              <a:buChar char="■"/>
              <a:defRPr>
                <a:solidFill>
                  <a:srgbClr val="000000"/>
                </a:solidFill>
              </a:defRPr>
            </a:lvl9pPr>
          </a:lstStyle>
          <a:p>
            <a:pPr lvl="0"/>
            <a:r>
              <a:rPr lang="en-US"/>
              <a:t>Click to edit Master text styles</a:t>
            </a:r>
          </a:p>
        </p:txBody>
      </p:sp>
    </p:spTree>
    <p:extLst>
      <p:ext uri="{BB962C8B-B14F-4D97-AF65-F5344CB8AC3E}">
        <p14:creationId xmlns:p14="http://schemas.microsoft.com/office/powerpoint/2010/main" val="4140181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10"/>
        <p:cNvGrpSpPr/>
        <p:nvPr/>
      </p:nvGrpSpPr>
      <p:grpSpPr>
        <a:xfrm>
          <a:off x="0" y="0"/>
          <a:ext cx="0" cy="0"/>
          <a:chOff x="0" y="0"/>
          <a:chExt cx="0" cy="0"/>
        </a:xfrm>
      </p:grpSpPr>
    </p:spTree>
    <p:extLst>
      <p:ext uri="{BB962C8B-B14F-4D97-AF65-F5344CB8AC3E}">
        <p14:creationId xmlns:p14="http://schemas.microsoft.com/office/powerpoint/2010/main" val="35919082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11"/>
        <p:cNvGrpSpPr/>
        <p:nvPr/>
      </p:nvGrpSpPr>
      <p:grpSpPr>
        <a:xfrm>
          <a:off x="0" y="0"/>
          <a:ext cx="0" cy="0"/>
          <a:chOff x="0" y="0"/>
          <a:chExt cx="0" cy="0"/>
        </a:xfrm>
      </p:grpSpPr>
      <p:sp>
        <p:nvSpPr>
          <p:cNvPr id="412" name="Google Shape;412;p58"/>
          <p:cNvSpPr/>
          <p:nvPr/>
        </p:nvSpPr>
        <p:spPr>
          <a:xfrm rot="5400000">
            <a:off x="-443400" y="5945400"/>
            <a:ext cx="1356000" cy="4692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3" name="Google Shape;413;p58"/>
          <p:cNvSpPr/>
          <p:nvPr/>
        </p:nvSpPr>
        <p:spPr>
          <a:xfrm>
            <a:off x="10848400" y="5896233"/>
            <a:ext cx="13436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503834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14"/>
        <p:cNvGrpSpPr/>
        <p:nvPr/>
      </p:nvGrpSpPr>
      <p:grpSpPr>
        <a:xfrm>
          <a:off x="0" y="0"/>
          <a:ext cx="0" cy="0"/>
          <a:chOff x="0" y="0"/>
          <a:chExt cx="0" cy="0"/>
        </a:xfrm>
      </p:grpSpPr>
      <p:sp>
        <p:nvSpPr>
          <p:cNvPr id="415" name="Google Shape;415;p59"/>
          <p:cNvSpPr/>
          <p:nvPr/>
        </p:nvSpPr>
        <p:spPr>
          <a:xfrm rot="10800000">
            <a:off x="-16" y="6388633"/>
            <a:ext cx="4244800" cy="4692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6" name="Google Shape;416;p59"/>
          <p:cNvSpPr/>
          <p:nvPr/>
        </p:nvSpPr>
        <p:spPr>
          <a:xfrm rot="5400000">
            <a:off x="11035800" y="190833"/>
            <a:ext cx="13436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737263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417"/>
        <p:cNvGrpSpPr/>
        <p:nvPr/>
      </p:nvGrpSpPr>
      <p:grpSpPr>
        <a:xfrm>
          <a:off x="0" y="0"/>
          <a:ext cx="0" cy="0"/>
          <a:chOff x="0" y="0"/>
          <a:chExt cx="0" cy="0"/>
        </a:xfrm>
      </p:grpSpPr>
      <p:sp>
        <p:nvSpPr>
          <p:cNvPr id="418" name="Google Shape;418;p60"/>
          <p:cNvSpPr/>
          <p:nvPr/>
        </p:nvSpPr>
        <p:spPr>
          <a:xfrm rot="10800000">
            <a:off x="9451600" y="-167"/>
            <a:ext cx="2740400" cy="9616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9" name="Google Shape;419;p60"/>
          <p:cNvSpPr/>
          <p:nvPr/>
        </p:nvSpPr>
        <p:spPr>
          <a:xfrm rot="5400000">
            <a:off x="10589800" y="5255800"/>
            <a:ext cx="2735200" cy="4692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775628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420"/>
        <p:cNvGrpSpPr/>
        <p:nvPr/>
      </p:nvGrpSpPr>
      <p:grpSpPr>
        <a:xfrm>
          <a:off x="0" y="0"/>
          <a:ext cx="0" cy="0"/>
          <a:chOff x="0" y="0"/>
          <a:chExt cx="0" cy="0"/>
        </a:xfrm>
      </p:grpSpPr>
      <p:sp>
        <p:nvSpPr>
          <p:cNvPr id="421" name="Google Shape;421;p61"/>
          <p:cNvSpPr/>
          <p:nvPr/>
        </p:nvSpPr>
        <p:spPr>
          <a:xfrm rot="10800000">
            <a:off x="0" y="5896241"/>
            <a:ext cx="42528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2" name="Google Shape;422;p61"/>
          <p:cNvSpPr/>
          <p:nvPr/>
        </p:nvSpPr>
        <p:spPr>
          <a:xfrm>
            <a:off x="9456800" y="0"/>
            <a:ext cx="2735200" cy="4692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00155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5334000" y="1775233"/>
            <a:ext cx="5892800" cy="9424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3"/>
              </a:buClr>
              <a:buSzPts val="2400"/>
              <a:buNone/>
              <a:defRPr>
                <a:solidFill>
                  <a:schemeClr val="accent3"/>
                </a:solidFill>
              </a:defRPr>
            </a:lvl1pPr>
            <a:lvl2pPr lvl="1">
              <a:spcBef>
                <a:spcPts val="0"/>
              </a:spcBef>
              <a:spcAft>
                <a:spcPts val="0"/>
              </a:spcAft>
              <a:buClr>
                <a:schemeClr val="accent3"/>
              </a:buClr>
              <a:buSzPts val="2400"/>
              <a:buNone/>
              <a:defRPr sz="3200">
                <a:solidFill>
                  <a:schemeClr val="accent3"/>
                </a:solidFill>
              </a:defRPr>
            </a:lvl2pPr>
            <a:lvl3pPr lvl="2">
              <a:spcBef>
                <a:spcPts val="0"/>
              </a:spcBef>
              <a:spcAft>
                <a:spcPts val="0"/>
              </a:spcAft>
              <a:buClr>
                <a:schemeClr val="accent3"/>
              </a:buClr>
              <a:buSzPts val="2400"/>
              <a:buNone/>
              <a:defRPr sz="3200">
                <a:solidFill>
                  <a:schemeClr val="accent3"/>
                </a:solidFill>
              </a:defRPr>
            </a:lvl3pPr>
            <a:lvl4pPr lvl="3">
              <a:spcBef>
                <a:spcPts val="0"/>
              </a:spcBef>
              <a:spcAft>
                <a:spcPts val="0"/>
              </a:spcAft>
              <a:buClr>
                <a:schemeClr val="accent3"/>
              </a:buClr>
              <a:buSzPts val="2400"/>
              <a:buNone/>
              <a:defRPr sz="3200">
                <a:solidFill>
                  <a:schemeClr val="accent3"/>
                </a:solidFill>
              </a:defRPr>
            </a:lvl4pPr>
            <a:lvl5pPr lvl="4">
              <a:spcBef>
                <a:spcPts val="0"/>
              </a:spcBef>
              <a:spcAft>
                <a:spcPts val="0"/>
              </a:spcAft>
              <a:buClr>
                <a:schemeClr val="accent3"/>
              </a:buClr>
              <a:buSzPts val="2400"/>
              <a:buNone/>
              <a:defRPr sz="3200">
                <a:solidFill>
                  <a:schemeClr val="accent3"/>
                </a:solidFill>
              </a:defRPr>
            </a:lvl5pPr>
            <a:lvl6pPr lvl="5">
              <a:spcBef>
                <a:spcPts val="0"/>
              </a:spcBef>
              <a:spcAft>
                <a:spcPts val="0"/>
              </a:spcAft>
              <a:buClr>
                <a:schemeClr val="accent3"/>
              </a:buClr>
              <a:buSzPts val="2400"/>
              <a:buNone/>
              <a:defRPr sz="3200">
                <a:solidFill>
                  <a:schemeClr val="accent3"/>
                </a:solidFill>
              </a:defRPr>
            </a:lvl6pPr>
            <a:lvl7pPr lvl="6">
              <a:spcBef>
                <a:spcPts val="0"/>
              </a:spcBef>
              <a:spcAft>
                <a:spcPts val="0"/>
              </a:spcAft>
              <a:buClr>
                <a:schemeClr val="accent3"/>
              </a:buClr>
              <a:buSzPts val="2400"/>
              <a:buNone/>
              <a:defRPr sz="3200">
                <a:solidFill>
                  <a:schemeClr val="accent3"/>
                </a:solidFill>
              </a:defRPr>
            </a:lvl7pPr>
            <a:lvl8pPr lvl="7">
              <a:spcBef>
                <a:spcPts val="0"/>
              </a:spcBef>
              <a:spcAft>
                <a:spcPts val="0"/>
              </a:spcAft>
              <a:buClr>
                <a:schemeClr val="accent3"/>
              </a:buClr>
              <a:buSzPts val="2400"/>
              <a:buNone/>
              <a:defRPr sz="3200">
                <a:solidFill>
                  <a:schemeClr val="accent3"/>
                </a:solidFill>
              </a:defRPr>
            </a:lvl8pPr>
            <a:lvl9pPr lvl="8">
              <a:spcBef>
                <a:spcPts val="0"/>
              </a:spcBef>
              <a:spcAft>
                <a:spcPts val="0"/>
              </a:spcAft>
              <a:buClr>
                <a:schemeClr val="accent3"/>
              </a:buClr>
              <a:buSzPts val="2400"/>
              <a:buNone/>
              <a:defRPr sz="3200">
                <a:solidFill>
                  <a:schemeClr val="accent3"/>
                </a:solidFill>
              </a:defRPr>
            </a:lvl9pPr>
          </a:lstStyle>
          <a:p>
            <a:r>
              <a:rPr lang="en-US"/>
              <a:t>Click to edit Master title style</a:t>
            </a:r>
            <a:endParaRPr/>
          </a:p>
        </p:txBody>
      </p:sp>
      <p:sp>
        <p:nvSpPr>
          <p:cNvPr id="45" name="Google Shape;45;p7"/>
          <p:cNvSpPr txBox="1">
            <a:spLocks noGrp="1"/>
          </p:cNvSpPr>
          <p:nvPr>
            <p:ph type="body" idx="1"/>
          </p:nvPr>
        </p:nvSpPr>
        <p:spPr>
          <a:xfrm>
            <a:off x="7226300" y="2835633"/>
            <a:ext cx="4000400" cy="2739600"/>
          </a:xfrm>
          <a:prstGeom prst="rect">
            <a:avLst/>
          </a:prstGeom>
        </p:spPr>
        <p:txBody>
          <a:bodyPr spcFirstLastPara="1" wrap="square" lIns="91425" tIns="91425" rIns="91425" bIns="91425" anchor="t" anchorCtr="0">
            <a:noAutofit/>
          </a:bodyPr>
          <a:lstStyle>
            <a:lvl1pPr marL="609585" lvl="0" indent="-423323" algn="r">
              <a:spcBef>
                <a:spcPts val="0"/>
              </a:spcBef>
              <a:spcAft>
                <a:spcPts val="0"/>
              </a:spcAft>
              <a:buClr>
                <a:srgbClr val="000000"/>
              </a:buClr>
              <a:buSzPts val="1400"/>
              <a:buChar char="●"/>
              <a:defRPr sz="1867">
                <a:solidFill>
                  <a:srgbClr val="000000"/>
                </a:solidFill>
              </a:defRPr>
            </a:lvl1pPr>
            <a:lvl2pPr marL="1219170" lvl="1" indent="-423323" algn="r">
              <a:spcBef>
                <a:spcPts val="2133"/>
              </a:spcBef>
              <a:spcAft>
                <a:spcPts val="0"/>
              </a:spcAft>
              <a:buClr>
                <a:srgbClr val="000000"/>
              </a:buClr>
              <a:buSzPts val="1400"/>
              <a:buChar char="○"/>
              <a:defRPr>
                <a:solidFill>
                  <a:srgbClr val="000000"/>
                </a:solidFill>
              </a:defRPr>
            </a:lvl2pPr>
            <a:lvl3pPr marL="1828754" lvl="2" indent="-423323" algn="r">
              <a:spcBef>
                <a:spcPts val="2133"/>
              </a:spcBef>
              <a:spcAft>
                <a:spcPts val="0"/>
              </a:spcAft>
              <a:buClr>
                <a:srgbClr val="000000"/>
              </a:buClr>
              <a:buSzPts val="1400"/>
              <a:buChar char="■"/>
              <a:defRPr>
                <a:solidFill>
                  <a:srgbClr val="000000"/>
                </a:solidFill>
              </a:defRPr>
            </a:lvl3pPr>
            <a:lvl4pPr marL="2438339" lvl="3" indent="-423323" algn="r">
              <a:spcBef>
                <a:spcPts val="2133"/>
              </a:spcBef>
              <a:spcAft>
                <a:spcPts val="0"/>
              </a:spcAft>
              <a:buClr>
                <a:srgbClr val="000000"/>
              </a:buClr>
              <a:buSzPts val="1400"/>
              <a:buChar char="●"/>
              <a:defRPr>
                <a:solidFill>
                  <a:srgbClr val="000000"/>
                </a:solidFill>
              </a:defRPr>
            </a:lvl4pPr>
            <a:lvl5pPr marL="3047924" lvl="4" indent="-423323" algn="r">
              <a:spcBef>
                <a:spcPts val="2133"/>
              </a:spcBef>
              <a:spcAft>
                <a:spcPts val="0"/>
              </a:spcAft>
              <a:buClr>
                <a:srgbClr val="000000"/>
              </a:buClr>
              <a:buSzPts val="1400"/>
              <a:buChar char="○"/>
              <a:defRPr>
                <a:solidFill>
                  <a:srgbClr val="000000"/>
                </a:solidFill>
              </a:defRPr>
            </a:lvl5pPr>
            <a:lvl6pPr marL="3657509" lvl="5" indent="-423323" algn="r">
              <a:spcBef>
                <a:spcPts val="2133"/>
              </a:spcBef>
              <a:spcAft>
                <a:spcPts val="0"/>
              </a:spcAft>
              <a:buClr>
                <a:srgbClr val="000000"/>
              </a:buClr>
              <a:buSzPts val="1400"/>
              <a:buChar char="■"/>
              <a:defRPr>
                <a:solidFill>
                  <a:srgbClr val="000000"/>
                </a:solidFill>
              </a:defRPr>
            </a:lvl6pPr>
            <a:lvl7pPr marL="4267093" lvl="6" indent="-423323" algn="r">
              <a:spcBef>
                <a:spcPts val="2133"/>
              </a:spcBef>
              <a:spcAft>
                <a:spcPts val="0"/>
              </a:spcAft>
              <a:buClr>
                <a:srgbClr val="000000"/>
              </a:buClr>
              <a:buSzPts val="1400"/>
              <a:buChar char="●"/>
              <a:defRPr>
                <a:solidFill>
                  <a:srgbClr val="000000"/>
                </a:solidFill>
              </a:defRPr>
            </a:lvl7pPr>
            <a:lvl8pPr marL="4876678" lvl="7" indent="-423323" algn="r">
              <a:spcBef>
                <a:spcPts val="2133"/>
              </a:spcBef>
              <a:spcAft>
                <a:spcPts val="0"/>
              </a:spcAft>
              <a:buClr>
                <a:srgbClr val="000000"/>
              </a:buClr>
              <a:buSzPts val="1400"/>
              <a:buChar char="○"/>
              <a:defRPr>
                <a:solidFill>
                  <a:srgbClr val="000000"/>
                </a:solidFill>
              </a:defRPr>
            </a:lvl8pPr>
            <a:lvl9pPr marL="5486263" lvl="8" indent="-423323" algn="r">
              <a:spcBef>
                <a:spcPts val="2133"/>
              </a:spcBef>
              <a:spcAft>
                <a:spcPts val="2133"/>
              </a:spcAft>
              <a:buClr>
                <a:srgbClr val="000000"/>
              </a:buClr>
              <a:buSzPts val="1400"/>
              <a:buChar char="■"/>
              <a:defRPr>
                <a:solidFill>
                  <a:srgbClr val="000000"/>
                </a:solidFill>
              </a:defRPr>
            </a:lvl9pPr>
          </a:lstStyle>
          <a:p>
            <a:pPr lvl="0"/>
            <a:r>
              <a:rPr lang="en-US"/>
              <a:t>Click to edit Master text styles</a:t>
            </a:r>
          </a:p>
        </p:txBody>
      </p:sp>
      <p:sp>
        <p:nvSpPr>
          <p:cNvPr id="46" name="Google Shape;46;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F48327E-CEDF-4A57-8A5B-B53A8812F693}" type="slidenum">
              <a:rPr lang="en-US" smtClean="0"/>
              <a:t>‹#›</a:t>
            </a:fld>
            <a:endParaRPr lang="en-US"/>
          </a:p>
        </p:txBody>
      </p:sp>
    </p:spTree>
    <p:extLst>
      <p:ext uri="{BB962C8B-B14F-4D97-AF65-F5344CB8AC3E}">
        <p14:creationId xmlns:p14="http://schemas.microsoft.com/office/powerpoint/2010/main" val="31651194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26"/>
        <p:cNvGrpSpPr/>
        <p:nvPr/>
      </p:nvGrpSpPr>
      <p:grpSpPr>
        <a:xfrm>
          <a:off x="0" y="0"/>
          <a:ext cx="0" cy="0"/>
          <a:chOff x="0" y="0"/>
          <a:chExt cx="0" cy="0"/>
        </a:xfrm>
      </p:grpSpPr>
    </p:spTree>
    <p:extLst>
      <p:ext uri="{BB962C8B-B14F-4D97-AF65-F5344CB8AC3E}">
        <p14:creationId xmlns:p14="http://schemas.microsoft.com/office/powerpoint/2010/main" val="16140720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27"/>
        <p:cNvGrpSpPr/>
        <p:nvPr/>
      </p:nvGrpSpPr>
      <p:grpSpPr>
        <a:xfrm>
          <a:off x="0" y="0"/>
          <a:ext cx="0" cy="0"/>
          <a:chOff x="0" y="0"/>
          <a:chExt cx="0" cy="0"/>
        </a:xfrm>
      </p:grpSpPr>
      <p:sp>
        <p:nvSpPr>
          <p:cNvPr id="428" name="Google Shape;428;p64"/>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16108670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32"/>
        <p:cNvGrpSpPr/>
        <p:nvPr/>
      </p:nvGrpSpPr>
      <p:grpSpPr>
        <a:xfrm>
          <a:off x="0" y="0"/>
          <a:ext cx="0" cy="0"/>
          <a:chOff x="0" y="0"/>
          <a:chExt cx="0" cy="0"/>
        </a:xfrm>
      </p:grpSpPr>
    </p:spTree>
    <p:extLst>
      <p:ext uri="{BB962C8B-B14F-4D97-AF65-F5344CB8AC3E}">
        <p14:creationId xmlns:p14="http://schemas.microsoft.com/office/powerpoint/2010/main" val="1486430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7"/>
        <p:cNvGrpSpPr/>
        <p:nvPr/>
      </p:nvGrpSpPr>
      <p:grpSpPr>
        <a:xfrm>
          <a:off x="0" y="0"/>
          <a:ext cx="0" cy="0"/>
          <a:chOff x="0" y="0"/>
          <a:chExt cx="0" cy="0"/>
        </a:xfrm>
      </p:grpSpPr>
      <p:sp>
        <p:nvSpPr>
          <p:cNvPr id="48" name="Google Shape;48;p8"/>
          <p:cNvSpPr/>
          <p:nvPr/>
        </p:nvSpPr>
        <p:spPr>
          <a:xfrm rot="5400000">
            <a:off x="3248167" y="-1049500"/>
            <a:ext cx="5492000" cy="75648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8"/>
          <p:cNvSpPr txBox="1">
            <a:spLocks noGrp="1"/>
          </p:cNvSpPr>
          <p:nvPr>
            <p:ph type="title"/>
          </p:nvPr>
        </p:nvSpPr>
        <p:spPr>
          <a:xfrm>
            <a:off x="2481800" y="1205533"/>
            <a:ext cx="7228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7200"/>
              <a:buNone/>
              <a:defRPr sz="9600">
                <a:solidFill>
                  <a:schemeClr val="lt1"/>
                </a:solidFill>
              </a:defRPr>
            </a:lvl1pPr>
            <a:lvl2pPr lvl="1" algn="ctr" rtl="0">
              <a:spcBef>
                <a:spcPts val="0"/>
              </a:spcBef>
              <a:spcAft>
                <a:spcPts val="0"/>
              </a:spcAft>
              <a:buClr>
                <a:schemeClr val="lt1"/>
              </a:buClr>
              <a:buSzPts val="7200"/>
              <a:buNone/>
              <a:defRPr sz="9600">
                <a:solidFill>
                  <a:schemeClr val="lt1"/>
                </a:solidFill>
              </a:defRPr>
            </a:lvl2pPr>
            <a:lvl3pPr lvl="2" algn="ctr" rtl="0">
              <a:spcBef>
                <a:spcPts val="0"/>
              </a:spcBef>
              <a:spcAft>
                <a:spcPts val="0"/>
              </a:spcAft>
              <a:buClr>
                <a:schemeClr val="lt1"/>
              </a:buClr>
              <a:buSzPts val="7200"/>
              <a:buNone/>
              <a:defRPr sz="9600">
                <a:solidFill>
                  <a:schemeClr val="lt1"/>
                </a:solidFill>
              </a:defRPr>
            </a:lvl3pPr>
            <a:lvl4pPr lvl="3" algn="ctr" rtl="0">
              <a:spcBef>
                <a:spcPts val="0"/>
              </a:spcBef>
              <a:spcAft>
                <a:spcPts val="0"/>
              </a:spcAft>
              <a:buClr>
                <a:schemeClr val="lt1"/>
              </a:buClr>
              <a:buSzPts val="7200"/>
              <a:buNone/>
              <a:defRPr sz="9600">
                <a:solidFill>
                  <a:schemeClr val="lt1"/>
                </a:solidFill>
              </a:defRPr>
            </a:lvl4pPr>
            <a:lvl5pPr lvl="4" algn="ctr" rtl="0">
              <a:spcBef>
                <a:spcPts val="0"/>
              </a:spcBef>
              <a:spcAft>
                <a:spcPts val="0"/>
              </a:spcAft>
              <a:buClr>
                <a:schemeClr val="lt1"/>
              </a:buClr>
              <a:buSzPts val="7200"/>
              <a:buNone/>
              <a:defRPr sz="9600">
                <a:solidFill>
                  <a:schemeClr val="lt1"/>
                </a:solidFill>
              </a:defRPr>
            </a:lvl5pPr>
            <a:lvl6pPr lvl="5" algn="ctr" rtl="0">
              <a:spcBef>
                <a:spcPts val="0"/>
              </a:spcBef>
              <a:spcAft>
                <a:spcPts val="0"/>
              </a:spcAft>
              <a:buClr>
                <a:schemeClr val="lt1"/>
              </a:buClr>
              <a:buSzPts val="7200"/>
              <a:buNone/>
              <a:defRPr sz="9600">
                <a:solidFill>
                  <a:schemeClr val="lt1"/>
                </a:solidFill>
              </a:defRPr>
            </a:lvl6pPr>
            <a:lvl7pPr lvl="6" algn="ctr" rtl="0">
              <a:spcBef>
                <a:spcPts val="0"/>
              </a:spcBef>
              <a:spcAft>
                <a:spcPts val="0"/>
              </a:spcAft>
              <a:buClr>
                <a:schemeClr val="lt1"/>
              </a:buClr>
              <a:buSzPts val="7200"/>
              <a:buNone/>
              <a:defRPr sz="9600">
                <a:solidFill>
                  <a:schemeClr val="lt1"/>
                </a:solidFill>
              </a:defRPr>
            </a:lvl7pPr>
            <a:lvl8pPr lvl="7" algn="ctr" rtl="0">
              <a:spcBef>
                <a:spcPts val="0"/>
              </a:spcBef>
              <a:spcAft>
                <a:spcPts val="0"/>
              </a:spcAft>
              <a:buClr>
                <a:schemeClr val="lt1"/>
              </a:buClr>
              <a:buSzPts val="7200"/>
              <a:buNone/>
              <a:defRPr sz="9600">
                <a:solidFill>
                  <a:schemeClr val="lt1"/>
                </a:solidFill>
              </a:defRPr>
            </a:lvl8pPr>
            <a:lvl9pPr lvl="8" algn="ctr" rtl="0">
              <a:spcBef>
                <a:spcPts val="0"/>
              </a:spcBef>
              <a:spcAft>
                <a:spcPts val="0"/>
              </a:spcAft>
              <a:buClr>
                <a:schemeClr val="lt1"/>
              </a:buClr>
              <a:buSzPts val="7200"/>
              <a:buNone/>
              <a:defRPr sz="9600">
                <a:solidFill>
                  <a:schemeClr val="lt1"/>
                </a:solidFill>
              </a:defRPr>
            </a:lvl9pPr>
          </a:lstStyle>
          <a:p>
            <a:r>
              <a:rPr lang="en-US"/>
              <a:t>Click to edit Master title style</a:t>
            </a:r>
            <a:endParaRPr/>
          </a:p>
        </p:txBody>
      </p:sp>
      <p:sp>
        <p:nvSpPr>
          <p:cNvPr id="50" name="Google Shape;50;p8"/>
          <p:cNvSpPr/>
          <p:nvPr/>
        </p:nvSpPr>
        <p:spPr>
          <a:xfrm rot="10800000">
            <a:off x="7939200" y="8"/>
            <a:ext cx="4252800" cy="961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8"/>
          <p:cNvSpPr/>
          <p:nvPr/>
        </p:nvSpPr>
        <p:spPr>
          <a:xfrm rot="10800000">
            <a:off x="0" y="5242533"/>
            <a:ext cx="4244800" cy="4692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57930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2"/>
        <p:cNvGrpSpPr/>
        <p:nvPr/>
      </p:nvGrpSpPr>
      <p:grpSpPr>
        <a:xfrm>
          <a:off x="0" y="0"/>
          <a:ext cx="0" cy="0"/>
          <a:chOff x="0" y="0"/>
          <a:chExt cx="0" cy="0"/>
        </a:xfrm>
      </p:grpSpPr>
      <p:sp>
        <p:nvSpPr>
          <p:cNvPr id="53" name="Google Shape;53;p9"/>
          <p:cNvSpPr txBox="1">
            <a:spLocks noGrp="1"/>
          </p:cNvSpPr>
          <p:nvPr>
            <p:ph type="subTitle" idx="1"/>
          </p:nvPr>
        </p:nvSpPr>
        <p:spPr>
          <a:xfrm>
            <a:off x="965300" y="1434433"/>
            <a:ext cx="5393600" cy="59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Montserrat Medium"/>
              <a:buNone/>
              <a:defRPr sz="2133">
                <a:latin typeface="Montserrat Medium"/>
                <a:ea typeface="Montserrat Medium"/>
                <a:cs typeface="Montserrat Medium"/>
                <a:sym typeface="Montserrat Medium"/>
              </a:defRPr>
            </a:lvl1pPr>
            <a:lvl2pPr lvl="1">
              <a:lnSpc>
                <a:spcPct val="100000"/>
              </a:lnSpc>
              <a:spcBef>
                <a:spcPts val="0"/>
              </a:spcBef>
              <a:spcAft>
                <a:spcPts val="0"/>
              </a:spcAft>
              <a:buSzPts val="2100"/>
              <a:buNone/>
              <a:defRPr sz="2800"/>
            </a:lvl2pPr>
            <a:lvl3pPr lvl="2">
              <a:lnSpc>
                <a:spcPct val="100000"/>
              </a:lnSpc>
              <a:spcBef>
                <a:spcPts val="0"/>
              </a:spcBef>
              <a:spcAft>
                <a:spcPts val="0"/>
              </a:spcAft>
              <a:buSzPts val="2100"/>
              <a:buNone/>
              <a:defRPr sz="2800"/>
            </a:lvl3pPr>
            <a:lvl4pPr lvl="3">
              <a:lnSpc>
                <a:spcPct val="100000"/>
              </a:lnSpc>
              <a:spcBef>
                <a:spcPts val="0"/>
              </a:spcBef>
              <a:spcAft>
                <a:spcPts val="0"/>
              </a:spcAft>
              <a:buSzPts val="2100"/>
              <a:buNone/>
              <a:defRPr sz="2800"/>
            </a:lvl4pPr>
            <a:lvl5pPr lvl="4">
              <a:lnSpc>
                <a:spcPct val="100000"/>
              </a:lnSpc>
              <a:spcBef>
                <a:spcPts val="0"/>
              </a:spcBef>
              <a:spcAft>
                <a:spcPts val="0"/>
              </a:spcAft>
              <a:buSzPts val="2100"/>
              <a:buNone/>
              <a:defRPr sz="2800"/>
            </a:lvl5pPr>
            <a:lvl6pPr lvl="5">
              <a:lnSpc>
                <a:spcPct val="100000"/>
              </a:lnSpc>
              <a:spcBef>
                <a:spcPts val="0"/>
              </a:spcBef>
              <a:spcAft>
                <a:spcPts val="0"/>
              </a:spcAft>
              <a:buSzPts val="2100"/>
              <a:buNone/>
              <a:defRPr sz="2800"/>
            </a:lvl6pPr>
            <a:lvl7pPr lvl="6">
              <a:lnSpc>
                <a:spcPct val="100000"/>
              </a:lnSpc>
              <a:spcBef>
                <a:spcPts val="0"/>
              </a:spcBef>
              <a:spcAft>
                <a:spcPts val="0"/>
              </a:spcAft>
              <a:buSzPts val="2100"/>
              <a:buNone/>
              <a:defRPr sz="2800"/>
            </a:lvl7pPr>
            <a:lvl8pPr lvl="7">
              <a:lnSpc>
                <a:spcPct val="100000"/>
              </a:lnSpc>
              <a:spcBef>
                <a:spcPts val="0"/>
              </a:spcBef>
              <a:spcAft>
                <a:spcPts val="0"/>
              </a:spcAft>
              <a:buSzPts val="2100"/>
              <a:buNone/>
              <a:defRPr sz="2800"/>
            </a:lvl8pPr>
            <a:lvl9pPr lvl="8">
              <a:lnSpc>
                <a:spcPct val="100000"/>
              </a:lnSpc>
              <a:spcBef>
                <a:spcPts val="0"/>
              </a:spcBef>
              <a:spcAft>
                <a:spcPts val="0"/>
              </a:spcAft>
              <a:buSzPts val="2100"/>
              <a:buNone/>
              <a:defRPr sz="2800"/>
            </a:lvl9pPr>
          </a:lstStyle>
          <a:p>
            <a:r>
              <a:rPr lang="en-US"/>
              <a:t>Click to edit Master subtitle style</a:t>
            </a:r>
            <a:endParaRPr/>
          </a:p>
        </p:txBody>
      </p:sp>
      <p:sp>
        <p:nvSpPr>
          <p:cNvPr id="54" name="Google Shape;54;p9"/>
          <p:cNvSpPr txBox="1">
            <a:spLocks noGrp="1"/>
          </p:cNvSpPr>
          <p:nvPr>
            <p:ph type="body" idx="2"/>
          </p:nvPr>
        </p:nvSpPr>
        <p:spPr>
          <a:xfrm>
            <a:off x="965300" y="2198267"/>
            <a:ext cx="5116000" cy="4170800"/>
          </a:xfrm>
          <a:prstGeom prst="rect">
            <a:avLst/>
          </a:prstGeom>
        </p:spPr>
        <p:txBody>
          <a:bodyPr spcFirstLastPara="1" wrap="square" lIns="91425" tIns="91425" rIns="91425" bIns="91425" anchor="ctr" anchorCtr="0">
            <a:noAutofit/>
          </a:bodyPr>
          <a:lstStyle>
            <a:lvl1pPr marL="609585" lvl="0" indent="-423323">
              <a:spcBef>
                <a:spcPts val="0"/>
              </a:spcBef>
              <a:spcAft>
                <a:spcPts val="0"/>
              </a:spcAft>
              <a:buClr>
                <a:schemeClr val="accent5"/>
              </a:buClr>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55" name="Google Shape;55;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F48327E-CEDF-4A57-8A5B-B53A8812F693}" type="slidenum">
              <a:rPr lang="en-US" smtClean="0"/>
              <a:t>‹#›</a:t>
            </a:fld>
            <a:endParaRPr lang="en-US"/>
          </a:p>
        </p:txBody>
      </p:sp>
      <p:sp>
        <p:nvSpPr>
          <p:cNvPr id="56" name="Google Shape;56;p9"/>
          <p:cNvSpPr txBox="1">
            <a:spLocks noGrp="1"/>
          </p:cNvSpPr>
          <p:nvPr>
            <p:ph type="title"/>
          </p:nvPr>
        </p:nvSpPr>
        <p:spPr>
          <a:xfrm>
            <a:off x="965300" y="482600"/>
            <a:ext cx="11360800" cy="77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Tree>
    <p:extLst>
      <p:ext uri="{BB962C8B-B14F-4D97-AF65-F5344CB8AC3E}">
        <p14:creationId xmlns:p14="http://schemas.microsoft.com/office/powerpoint/2010/main" val="3890465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7"/>
        <p:cNvGrpSpPr/>
        <p:nvPr/>
      </p:nvGrpSpPr>
      <p:grpSpPr>
        <a:xfrm>
          <a:off x="0" y="0"/>
          <a:ext cx="0" cy="0"/>
          <a:chOff x="0" y="0"/>
          <a:chExt cx="0" cy="0"/>
        </a:xfrm>
      </p:grpSpPr>
      <p:sp>
        <p:nvSpPr>
          <p:cNvPr id="58" name="Google Shape;58;p10"/>
          <p:cNvSpPr/>
          <p:nvPr/>
        </p:nvSpPr>
        <p:spPr>
          <a:xfrm>
            <a:off x="558800" y="0"/>
            <a:ext cx="4673600" cy="52576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10"/>
          <p:cNvSpPr txBox="1">
            <a:spLocks noGrp="1"/>
          </p:cNvSpPr>
          <p:nvPr>
            <p:ph type="title"/>
          </p:nvPr>
        </p:nvSpPr>
        <p:spPr>
          <a:xfrm>
            <a:off x="858367" y="0"/>
            <a:ext cx="4355200" cy="483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6400">
                <a:solidFill>
                  <a:schemeClr val="lt1"/>
                </a:solidFill>
              </a:defRPr>
            </a:lvl2pPr>
            <a:lvl3pPr lvl="2" rtl="0">
              <a:spcBef>
                <a:spcPts val="0"/>
              </a:spcBef>
              <a:spcAft>
                <a:spcPts val="0"/>
              </a:spcAft>
              <a:buClr>
                <a:schemeClr val="lt1"/>
              </a:buClr>
              <a:buSzPts val="4800"/>
              <a:buNone/>
              <a:defRPr sz="6400">
                <a:solidFill>
                  <a:schemeClr val="lt1"/>
                </a:solidFill>
              </a:defRPr>
            </a:lvl3pPr>
            <a:lvl4pPr lvl="3" rtl="0">
              <a:spcBef>
                <a:spcPts val="0"/>
              </a:spcBef>
              <a:spcAft>
                <a:spcPts val="0"/>
              </a:spcAft>
              <a:buClr>
                <a:schemeClr val="lt1"/>
              </a:buClr>
              <a:buSzPts val="4800"/>
              <a:buNone/>
              <a:defRPr sz="6400">
                <a:solidFill>
                  <a:schemeClr val="lt1"/>
                </a:solidFill>
              </a:defRPr>
            </a:lvl4pPr>
            <a:lvl5pPr lvl="4" rtl="0">
              <a:spcBef>
                <a:spcPts val="0"/>
              </a:spcBef>
              <a:spcAft>
                <a:spcPts val="0"/>
              </a:spcAft>
              <a:buClr>
                <a:schemeClr val="lt1"/>
              </a:buClr>
              <a:buSzPts val="4800"/>
              <a:buNone/>
              <a:defRPr sz="6400">
                <a:solidFill>
                  <a:schemeClr val="lt1"/>
                </a:solidFill>
              </a:defRPr>
            </a:lvl5pPr>
            <a:lvl6pPr lvl="5" rtl="0">
              <a:spcBef>
                <a:spcPts val="0"/>
              </a:spcBef>
              <a:spcAft>
                <a:spcPts val="0"/>
              </a:spcAft>
              <a:buClr>
                <a:schemeClr val="lt1"/>
              </a:buClr>
              <a:buSzPts val="4800"/>
              <a:buNone/>
              <a:defRPr sz="6400">
                <a:solidFill>
                  <a:schemeClr val="lt1"/>
                </a:solidFill>
              </a:defRPr>
            </a:lvl6pPr>
            <a:lvl7pPr lvl="6" rtl="0">
              <a:spcBef>
                <a:spcPts val="0"/>
              </a:spcBef>
              <a:spcAft>
                <a:spcPts val="0"/>
              </a:spcAft>
              <a:buClr>
                <a:schemeClr val="lt1"/>
              </a:buClr>
              <a:buSzPts val="4800"/>
              <a:buNone/>
              <a:defRPr sz="6400">
                <a:solidFill>
                  <a:schemeClr val="lt1"/>
                </a:solidFill>
              </a:defRPr>
            </a:lvl7pPr>
            <a:lvl8pPr lvl="7" rtl="0">
              <a:spcBef>
                <a:spcPts val="0"/>
              </a:spcBef>
              <a:spcAft>
                <a:spcPts val="0"/>
              </a:spcAft>
              <a:buClr>
                <a:schemeClr val="lt1"/>
              </a:buClr>
              <a:buSzPts val="4800"/>
              <a:buNone/>
              <a:defRPr sz="6400">
                <a:solidFill>
                  <a:schemeClr val="lt1"/>
                </a:solidFill>
              </a:defRPr>
            </a:lvl8pPr>
            <a:lvl9pPr lvl="8" rtl="0">
              <a:spcBef>
                <a:spcPts val="0"/>
              </a:spcBef>
              <a:spcAft>
                <a:spcPts val="0"/>
              </a:spcAft>
              <a:buClr>
                <a:schemeClr val="lt1"/>
              </a:buClr>
              <a:buSzPts val="4800"/>
              <a:buNone/>
              <a:defRPr sz="6400">
                <a:solidFill>
                  <a:schemeClr val="lt1"/>
                </a:solidFill>
              </a:defRPr>
            </a:lvl9pPr>
          </a:lstStyle>
          <a:p>
            <a:r>
              <a:rPr lang="en-US"/>
              <a:t>Click to edit Master title style</a:t>
            </a:r>
            <a:endParaRPr/>
          </a:p>
        </p:txBody>
      </p:sp>
      <p:sp>
        <p:nvSpPr>
          <p:cNvPr id="60" name="Google Shape;60;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DF48327E-CEDF-4A57-8A5B-B53A8812F693}" type="slidenum">
              <a:rPr lang="en-US" smtClean="0"/>
              <a:t>‹#›</a:t>
            </a:fld>
            <a:endParaRPr lang="en-US"/>
          </a:p>
        </p:txBody>
      </p:sp>
      <p:sp>
        <p:nvSpPr>
          <p:cNvPr id="61" name="Google Shape;61;p10"/>
          <p:cNvSpPr/>
          <p:nvPr/>
        </p:nvSpPr>
        <p:spPr>
          <a:xfrm rot="5400000">
            <a:off x="-889400" y="5006900"/>
            <a:ext cx="2740400" cy="961600"/>
          </a:xfrm>
          <a:prstGeom prst="rect">
            <a:avLst/>
          </a:prstGeom>
          <a:solidFill>
            <a:schemeClr val="accent3">
              <a:alpha val="763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10"/>
          <p:cNvSpPr/>
          <p:nvPr/>
        </p:nvSpPr>
        <p:spPr>
          <a:xfrm rot="5400000">
            <a:off x="11279384" y="443400"/>
            <a:ext cx="1356000" cy="469200"/>
          </a:xfrm>
          <a:prstGeom prst="rect">
            <a:avLst/>
          </a:prstGeom>
          <a:solidFill>
            <a:srgbClr val="7C8C03">
              <a:alpha val="57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971185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1.xml"/><Relationship Id="rId1"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dirty="0"/>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DF48327E-CEDF-4A57-8A5B-B53A8812F693}" type="slidenum">
              <a:rPr lang="en-US" smtClean="0"/>
              <a:t>‹#›</a:t>
            </a:fld>
            <a:endParaRPr lang="en-US"/>
          </a:p>
        </p:txBody>
      </p:sp>
      <p:sp>
        <p:nvSpPr>
          <p:cNvPr id="4" name="Google Shape;14569;p152">
            <a:extLst>
              <a:ext uri="{FF2B5EF4-FFF2-40B4-BE49-F238E27FC236}">
                <a16:creationId xmlns:a16="http://schemas.microsoft.com/office/drawing/2014/main" id="{4D4B5B5F-F834-AC54-5AC5-57DA249189B6}"/>
              </a:ext>
            </a:extLst>
          </p:cNvPr>
          <p:cNvSpPr/>
          <p:nvPr userDrawn="1"/>
        </p:nvSpPr>
        <p:spPr>
          <a:xfrm>
            <a:off x="152656" y="58981"/>
            <a:ext cx="262944" cy="354720"/>
          </a:xfrm>
          <a:custGeom>
            <a:avLst/>
            <a:gdLst/>
            <a:ahLst/>
            <a:cxnLst/>
            <a:rect l="l" t="t" r="r" b="b"/>
            <a:pathLst>
              <a:path w="8217" h="11085" extrusionOk="0">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4569;p152">
            <a:extLst>
              <a:ext uri="{FF2B5EF4-FFF2-40B4-BE49-F238E27FC236}">
                <a16:creationId xmlns:a16="http://schemas.microsoft.com/office/drawing/2014/main" id="{694DED3F-2212-635B-AAB5-83C5D67B7EC1}"/>
              </a:ext>
            </a:extLst>
          </p:cNvPr>
          <p:cNvSpPr/>
          <p:nvPr userDrawn="1"/>
        </p:nvSpPr>
        <p:spPr>
          <a:xfrm>
            <a:off x="11776400" y="58981"/>
            <a:ext cx="262944" cy="354720"/>
          </a:xfrm>
          <a:custGeom>
            <a:avLst/>
            <a:gdLst/>
            <a:ahLst/>
            <a:cxnLst/>
            <a:rect l="l" t="t" r="r" b="b"/>
            <a:pathLst>
              <a:path w="8217" h="11085" extrusionOk="0">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4584;p152">
            <a:extLst>
              <a:ext uri="{FF2B5EF4-FFF2-40B4-BE49-F238E27FC236}">
                <a16:creationId xmlns:a16="http://schemas.microsoft.com/office/drawing/2014/main" id="{B64F2888-9396-1DC5-32CE-2393F8611754}"/>
              </a:ext>
            </a:extLst>
          </p:cNvPr>
          <p:cNvGrpSpPr/>
          <p:nvPr userDrawn="1"/>
        </p:nvGrpSpPr>
        <p:grpSpPr>
          <a:xfrm>
            <a:off x="868499" y="56677"/>
            <a:ext cx="256800" cy="357024"/>
            <a:chOff x="3910637" y="3352690"/>
            <a:chExt cx="256800" cy="357024"/>
          </a:xfrm>
        </p:grpSpPr>
        <p:sp>
          <p:nvSpPr>
            <p:cNvPr id="5" name="Google Shape;14585;p152">
              <a:extLst>
                <a:ext uri="{FF2B5EF4-FFF2-40B4-BE49-F238E27FC236}">
                  <a16:creationId xmlns:a16="http://schemas.microsoft.com/office/drawing/2014/main" id="{F9FA116D-6EE3-B299-1A3F-3B62F565BD9F}"/>
                </a:ext>
              </a:extLst>
            </p:cNvPr>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586;p152">
              <a:extLst>
                <a:ext uri="{FF2B5EF4-FFF2-40B4-BE49-F238E27FC236}">
                  <a16:creationId xmlns:a16="http://schemas.microsoft.com/office/drawing/2014/main" id="{7732715C-6CD1-D033-73E5-C81EDC8F46EA}"/>
                </a:ext>
              </a:extLst>
            </p:cNvPr>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587;p152">
              <a:extLst>
                <a:ext uri="{FF2B5EF4-FFF2-40B4-BE49-F238E27FC236}">
                  <a16:creationId xmlns:a16="http://schemas.microsoft.com/office/drawing/2014/main" id="{95BBDC6A-80F5-9FC3-2D45-374E6E0A4B62}"/>
                </a:ext>
              </a:extLst>
            </p:cNvPr>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4584;p152">
            <a:extLst>
              <a:ext uri="{FF2B5EF4-FFF2-40B4-BE49-F238E27FC236}">
                <a16:creationId xmlns:a16="http://schemas.microsoft.com/office/drawing/2014/main" id="{AA656B34-883D-CD13-BA4A-58E9A8A1BF41}"/>
              </a:ext>
            </a:extLst>
          </p:cNvPr>
          <p:cNvGrpSpPr/>
          <p:nvPr userDrawn="1"/>
        </p:nvGrpSpPr>
        <p:grpSpPr>
          <a:xfrm>
            <a:off x="1431206" y="58981"/>
            <a:ext cx="256800" cy="357024"/>
            <a:chOff x="3910637" y="3352690"/>
            <a:chExt cx="256800" cy="357024"/>
          </a:xfrm>
        </p:grpSpPr>
        <p:sp>
          <p:nvSpPr>
            <p:cNvPr id="12" name="Google Shape;14585;p152">
              <a:extLst>
                <a:ext uri="{FF2B5EF4-FFF2-40B4-BE49-F238E27FC236}">
                  <a16:creationId xmlns:a16="http://schemas.microsoft.com/office/drawing/2014/main" id="{7537870D-7770-CF0B-2C3C-BF9C1A8A83D4}"/>
                </a:ext>
              </a:extLst>
            </p:cNvPr>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586;p152">
              <a:extLst>
                <a:ext uri="{FF2B5EF4-FFF2-40B4-BE49-F238E27FC236}">
                  <a16:creationId xmlns:a16="http://schemas.microsoft.com/office/drawing/2014/main" id="{55581E44-52EE-FDC5-CCE2-50963F6B9E5A}"/>
                </a:ext>
              </a:extLst>
            </p:cNvPr>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587;p152">
              <a:extLst>
                <a:ext uri="{FF2B5EF4-FFF2-40B4-BE49-F238E27FC236}">
                  <a16:creationId xmlns:a16="http://schemas.microsoft.com/office/drawing/2014/main" id="{DD695F88-A41B-C608-761A-89E49CE23933}"/>
                </a:ext>
              </a:extLst>
            </p:cNvPr>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4584;p152">
            <a:extLst>
              <a:ext uri="{FF2B5EF4-FFF2-40B4-BE49-F238E27FC236}">
                <a16:creationId xmlns:a16="http://schemas.microsoft.com/office/drawing/2014/main" id="{E28E0D73-E47B-3662-EB0D-B1FF196D8B74}"/>
              </a:ext>
            </a:extLst>
          </p:cNvPr>
          <p:cNvGrpSpPr/>
          <p:nvPr userDrawn="1"/>
        </p:nvGrpSpPr>
        <p:grpSpPr>
          <a:xfrm>
            <a:off x="1991865" y="54197"/>
            <a:ext cx="256800" cy="357024"/>
            <a:chOff x="3910637" y="3352690"/>
            <a:chExt cx="256800" cy="357024"/>
          </a:xfrm>
        </p:grpSpPr>
        <p:sp>
          <p:nvSpPr>
            <p:cNvPr id="16" name="Google Shape;14585;p152">
              <a:extLst>
                <a:ext uri="{FF2B5EF4-FFF2-40B4-BE49-F238E27FC236}">
                  <a16:creationId xmlns:a16="http://schemas.microsoft.com/office/drawing/2014/main" id="{E6F88017-5129-F344-7FC8-E4A35B07091C}"/>
                </a:ext>
              </a:extLst>
            </p:cNvPr>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586;p152">
              <a:extLst>
                <a:ext uri="{FF2B5EF4-FFF2-40B4-BE49-F238E27FC236}">
                  <a16:creationId xmlns:a16="http://schemas.microsoft.com/office/drawing/2014/main" id="{5953F41C-D173-7597-D5E6-83D6016FEA7D}"/>
                </a:ext>
              </a:extLst>
            </p:cNvPr>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587;p152">
              <a:extLst>
                <a:ext uri="{FF2B5EF4-FFF2-40B4-BE49-F238E27FC236}">
                  <a16:creationId xmlns:a16="http://schemas.microsoft.com/office/drawing/2014/main" id="{0D0EBAC5-3BBE-C3F4-0AAE-96A158183EFF}"/>
                </a:ext>
              </a:extLst>
            </p:cNvPr>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4584;p152">
            <a:extLst>
              <a:ext uri="{FF2B5EF4-FFF2-40B4-BE49-F238E27FC236}">
                <a16:creationId xmlns:a16="http://schemas.microsoft.com/office/drawing/2014/main" id="{4CE63C92-2F6C-9BE7-901B-483B5F7F9704}"/>
              </a:ext>
            </a:extLst>
          </p:cNvPr>
          <p:cNvGrpSpPr/>
          <p:nvPr userDrawn="1"/>
        </p:nvGrpSpPr>
        <p:grpSpPr>
          <a:xfrm>
            <a:off x="2552524" y="82213"/>
            <a:ext cx="256800" cy="357024"/>
            <a:chOff x="3910637" y="3352690"/>
            <a:chExt cx="256800" cy="357024"/>
          </a:xfrm>
        </p:grpSpPr>
        <p:sp>
          <p:nvSpPr>
            <p:cNvPr id="20" name="Google Shape;14585;p152">
              <a:extLst>
                <a:ext uri="{FF2B5EF4-FFF2-40B4-BE49-F238E27FC236}">
                  <a16:creationId xmlns:a16="http://schemas.microsoft.com/office/drawing/2014/main" id="{D3136C99-A024-2A04-95FC-8D7E3D8A975F}"/>
                </a:ext>
              </a:extLst>
            </p:cNvPr>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586;p152">
              <a:extLst>
                <a:ext uri="{FF2B5EF4-FFF2-40B4-BE49-F238E27FC236}">
                  <a16:creationId xmlns:a16="http://schemas.microsoft.com/office/drawing/2014/main" id="{B69EA64C-86A7-B114-94F9-C647454F2451}"/>
                </a:ext>
              </a:extLst>
            </p:cNvPr>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587;p152">
              <a:extLst>
                <a:ext uri="{FF2B5EF4-FFF2-40B4-BE49-F238E27FC236}">
                  <a16:creationId xmlns:a16="http://schemas.microsoft.com/office/drawing/2014/main" id="{57FC6E36-0539-DE71-92AF-629CF2B2B75F}"/>
                </a:ext>
              </a:extLst>
            </p:cNvPr>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4584;p152">
            <a:extLst>
              <a:ext uri="{FF2B5EF4-FFF2-40B4-BE49-F238E27FC236}">
                <a16:creationId xmlns:a16="http://schemas.microsoft.com/office/drawing/2014/main" id="{2B900F46-7DB5-6E43-89CC-B34C7DA89451}"/>
              </a:ext>
            </a:extLst>
          </p:cNvPr>
          <p:cNvGrpSpPr/>
          <p:nvPr userDrawn="1"/>
        </p:nvGrpSpPr>
        <p:grpSpPr>
          <a:xfrm>
            <a:off x="3113183" y="85017"/>
            <a:ext cx="256800" cy="357024"/>
            <a:chOff x="3910637" y="3352690"/>
            <a:chExt cx="256800" cy="357024"/>
          </a:xfrm>
        </p:grpSpPr>
        <p:sp>
          <p:nvSpPr>
            <p:cNvPr id="40" name="Google Shape;14585;p152">
              <a:extLst>
                <a:ext uri="{FF2B5EF4-FFF2-40B4-BE49-F238E27FC236}">
                  <a16:creationId xmlns:a16="http://schemas.microsoft.com/office/drawing/2014/main" id="{2811911A-F4DB-7FDC-4504-30C2DAE76E4C}"/>
                </a:ext>
              </a:extLst>
            </p:cNvPr>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586;p152">
              <a:extLst>
                <a:ext uri="{FF2B5EF4-FFF2-40B4-BE49-F238E27FC236}">
                  <a16:creationId xmlns:a16="http://schemas.microsoft.com/office/drawing/2014/main" id="{FF2DAD8E-6F8E-3B8C-1481-CABC8B1B187E}"/>
                </a:ext>
              </a:extLst>
            </p:cNvPr>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587;p152">
              <a:extLst>
                <a:ext uri="{FF2B5EF4-FFF2-40B4-BE49-F238E27FC236}">
                  <a16:creationId xmlns:a16="http://schemas.microsoft.com/office/drawing/2014/main" id="{29932185-B46F-25F4-B805-DBE49C2D6526}"/>
                </a:ext>
              </a:extLst>
            </p:cNvPr>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4584;p152">
            <a:extLst>
              <a:ext uri="{FF2B5EF4-FFF2-40B4-BE49-F238E27FC236}">
                <a16:creationId xmlns:a16="http://schemas.microsoft.com/office/drawing/2014/main" id="{527365DF-881C-3DE0-8581-804961DBB486}"/>
              </a:ext>
            </a:extLst>
          </p:cNvPr>
          <p:cNvGrpSpPr/>
          <p:nvPr userDrawn="1"/>
        </p:nvGrpSpPr>
        <p:grpSpPr>
          <a:xfrm>
            <a:off x="3675890" y="87321"/>
            <a:ext cx="256800" cy="357024"/>
            <a:chOff x="3910637" y="3352690"/>
            <a:chExt cx="256800" cy="357024"/>
          </a:xfrm>
        </p:grpSpPr>
        <p:sp>
          <p:nvSpPr>
            <p:cNvPr id="44" name="Google Shape;14585;p152">
              <a:extLst>
                <a:ext uri="{FF2B5EF4-FFF2-40B4-BE49-F238E27FC236}">
                  <a16:creationId xmlns:a16="http://schemas.microsoft.com/office/drawing/2014/main" id="{C99CAA77-B7B9-B04D-A507-11B1EE6F8676}"/>
                </a:ext>
              </a:extLst>
            </p:cNvPr>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586;p152">
              <a:extLst>
                <a:ext uri="{FF2B5EF4-FFF2-40B4-BE49-F238E27FC236}">
                  <a16:creationId xmlns:a16="http://schemas.microsoft.com/office/drawing/2014/main" id="{6CE8817E-1F06-6E40-D50B-D6BC75895287}"/>
                </a:ext>
              </a:extLst>
            </p:cNvPr>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587;p152">
              <a:extLst>
                <a:ext uri="{FF2B5EF4-FFF2-40B4-BE49-F238E27FC236}">
                  <a16:creationId xmlns:a16="http://schemas.microsoft.com/office/drawing/2014/main" id="{498CD0BE-71E0-3D1A-0205-6AD665330A7D}"/>
                </a:ext>
              </a:extLst>
            </p:cNvPr>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4584;p152">
            <a:extLst>
              <a:ext uri="{FF2B5EF4-FFF2-40B4-BE49-F238E27FC236}">
                <a16:creationId xmlns:a16="http://schemas.microsoft.com/office/drawing/2014/main" id="{2BCB8A15-8119-7E41-0820-B45D6E046F21}"/>
              </a:ext>
            </a:extLst>
          </p:cNvPr>
          <p:cNvGrpSpPr/>
          <p:nvPr userDrawn="1"/>
        </p:nvGrpSpPr>
        <p:grpSpPr>
          <a:xfrm>
            <a:off x="4236549" y="82537"/>
            <a:ext cx="256800" cy="357024"/>
            <a:chOff x="3910637" y="3352690"/>
            <a:chExt cx="256800" cy="357024"/>
          </a:xfrm>
        </p:grpSpPr>
        <p:sp>
          <p:nvSpPr>
            <p:cNvPr id="48" name="Google Shape;14585;p152">
              <a:extLst>
                <a:ext uri="{FF2B5EF4-FFF2-40B4-BE49-F238E27FC236}">
                  <a16:creationId xmlns:a16="http://schemas.microsoft.com/office/drawing/2014/main" id="{2CE254A3-EE9C-78E8-1BEE-EEBB0ACA67A1}"/>
                </a:ext>
              </a:extLst>
            </p:cNvPr>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86;p152">
              <a:extLst>
                <a:ext uri="{FF2B5EF4-FFF2-40B4-BE49-F238E27FC236}">
                  <a16:creationId xmlns:a16="http://schemas.microsoft.com/office/drawing/2014/main" id="{2F929A64-D9A7-503F-0E02-8176277BA43B}"/>
                </a:ext>
              </a:extLst>
            </p:cNvPr>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87;p152">
              <a:extLst>
                <a:ext uri="{FF2B5EF4-FFF2-40B4-BE49-F238E27FC236}">
                  <a16:creationId xmlns:a16="http://schemas.microsoft.com/office/drawing/2014/main" id="{53A1F39E-34ED-2A42-12B5-44F10FB6C3CB}"/>
                </a:ext>
              </a:extLst>
            </p:cNvPr>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4584;p152">
            <a:extLst>
              <a:ext uri="{FF2B5EF4-FFF2-40B4-BE49-F238E27FC236}">
                <a16:creationId xmlns:a16="http://schemas.microsoft.com/office/drawing/2014/main" id="{E796585B-D7C4-C54F-36EC-F007522FDA9A}"/>
              </a:ext>
            </a:extLst>
          </p:cNvPr>
          <p:cNvGrpSpPr/>
          <p:nvPr userDrawn="1"/>
        </p:nvGrpSpPr>
        <p:grpSpPr>
          <a:xfrm>
            <a:off x="4851008" y="79733"/>
            <a:ext cx="256800" cy="357024"/>
            <a:chOff x="3910637" y="3352690"/>
            <a:chExt cx="256800" cy="357024"/>
          </a:xfrm>
        </p:grpSpPr>
        <p:sp>
          <p:nvSpPr>
            <p:cNvPr id="52" name="Google Shape;14585;p152">
              <a:extLst>
                <a:ext uri="{FF2B5EF4-FFF2-40B4-BE49-F238E27FC236}">
                  <a16:creationId xmlns:a16="http://schemas.microsoft.com/office/drawing/2014/main" id="{F1714BBF-B12F-0B32-1F4D-D1D9876349E8}"/>
                </a:ext>
              </a:extLst>
            </p:cNvPr>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586;p152">
              <a:extLst>
                <a:ext uri="{FF2B5EF4-FFF2-40B4-BE49-F238E27FC236}">
                  <a16:creationId xmlns:a16="http://schemas.microsoft.com/office/drawing/2014/main" id="{EF8B663A-5DFB-4D7A-8E96-A8A0604C35E9}"/>
                </a:ext>
              </a:extLst>
            </p:cNvPr>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587;p152">
              <a:extLst>
                <a:ext uri="{FF2B5EF4-FFF2-40B4-BE49-F238E27FC236}">
                  <a16:creationId xmlns:a16="http://schemas.microsoft.com/office/drawing/2014/main" id="{4FEE0015-9592-6E1E-EF50-1299BCB5614E}"/>
                </a:ext>
              </a:extLst>
            </p:cNvPr>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14584;p152">
            <a:extLst>
              <a:ext uri="{FF2B5EF4-FFF2-40B4-BE49-F238E27FC236}">
                <a16:creationId xmlns:a16="http://schemas.microsoft.com/office/drawing/2014/main" id="{371A8054-E04E-4532-711D-EEE2578F3E88}"/>
              </a:ext>
            </a:extLst>
          </p:cNvPr>
          <p:cNvGrpSpPr/>
          <p:nvPr userDrawn="1"/>
        </p:nvGrpSpPr>
        <p:grpSpPr>
          <a:xfrm>
            <a:off x="5359915" y="87321"/>
            <a:ext cx="256800" cy="357024"/>
            <a:chOff x="3910637" y="3352690"/>
            <a:chExt cx="256800" cy="357024"/>
          </a:xfrm>
        </p:grpSpPr>
        <p:sp>
          <p:nvSpPr>
            <p:cNvPr id="56" name="Google Shape;14585;p152">
              <a:extLst>
                <a:ext uri="{FF2B5EF4-FFF2-40B4-BE49-F238E27FC236}">
                  <a16:creationId xmlns:a16="http://schemas.microsoft.com/office/drawing/2014/main" id="{70FF0891-DA07-23B3-1910-89BAE55EF861}"/>
                </a:ext>
              </a:extLst>
            </p:cNvPr>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586;p152">
              <a:extLst>
                <a:ext uri="{FF2B5EF4-FFF2-40B4-BE49-F238E27FC236}">
                  <a16:creationId xmlns:a16="http://schemas.microsoft.com/office/drawing/2014/main" id="{940FB04D-BFB5-C46B-4453-9EC390A0A45B}"/>
                </a:ext>
              </a:extLst>
            </p:cNvPr>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587;p152">
              <a:extLst>
                <a:ext uri="{FF2B5EF4-FFF2-40B4-BE49-F238E27FC236}">
                  <a16:creationId xmlns:a16="http://schemas.microsoft.com/office/drawing/2014/main" id="{EA6894AA-8C75-1806-2B90-24F923423E0F}"/>
                </a:ext>
              </a:extLst>
            </p:cNvPr>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14584;p152">
            <a:extLst>
              <a:ext uri="{FF2B5EF4-FFF2-40B4-BE49-F238E27FC236}">
                <a16:creationId xmlns:a16="http://schemas.microsoft.com/office/drawing/2014/main" id="{34B8D621-4BE0-0B67-226C-077BEC83375E}"/>
              </a:ext>
            </a:extLst>
          </p:cNvPr>
          <p:cNvGrpSpPr/>
          <p:nvPr userDrawn="1"/>
        </p:nvGrpSpPr>
        <p:grpSpPr>
          <a:xfrm>
            <a:off x="5913827" y="79668"/>
            <a:ext cx="256800" cy="357024"/>
            <a:chOff x="3910637" y="3352690"/>
            <a:chExt cx="256800" cy="357024"/>
          </a:xfrm>
        </p:grpSpPr>
        <p:sp>
          <p:nvSpPr>
            <p:cNvPr id="60" name="Google Shape;14585;p152">
              <a:extLst>
                <a:ext uri="{FF2B5EF4-FFF2-40B4-BE49-F238E27FC236}">
                  <a16:creationId xmlns:a16="http://schemas.microsoft.com/office/drawing/2014/main" id="{B9284FB9-E20F-BD11-CEA2-904D3682E7AF}"/>
                </a:ext>
              </a:extLst>
            </p:cNvPr>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586;p152">
              <a:extLst>
                <a:ext uri="{FF2B5EF4-FFF2-40B4-BE49-F238E27FC236}">
                  <a16:creationId xmlns:a16="http://schemas.microsoft.com/office/drawing/2014/main" id="{3FF83070-61AB-EFD8-1C16-E30C8C500F77}"/>
                </a:ext>
              </a:extLst>
            </p:cNvPr>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587;p152">
              <a:extLst>
                <a:ext uri="{FF2B5EF4-FFF2-40B4-BE49-F238E27FC236}">
                  <a16:creationId xmlns:a16="http://schemas.microsoft.com/office/drawing/2014/main" id="{A36A234F-FB67-EA88-56C3-6500678C9C07}"/>
                </a:ext>
              </a:extLst>
            </p:cNvPr>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4584;p152">
            <a:extLst>
              <a:ext uri="{FF2B5EF4-FFF2-40B4-BE49-F238E27FC236}">
                <a16:creationId xmlns:a16="http://schemas.microsoft.com/office/drawing/2014/main" id="{87F9254B-65C0-EAB8-22D0-9BCA076F3EF6}"/>
              </a:ext>
            </a:extLst>
          </p:cNvPr>
          <p:cNvGrpSpPr/>
          <p:nvPr userDrawn="1"/>
        </p:nvGrpSpPr>
        <p:grpSpPr>
          <a:xfrm>
            <a:off x="6429141" y="87321"/>
            <a:ext cx="256800" cy="357024"/>
            <a:chOff x="3910637" y="3352690"/>
            <a:chExt cx="256800" cy="357024"/>
          </a:xfrm>
        </p:grpSpPr>
        <p:sp>
          <p:nvSpPr>
            <p:cNvPr id="64" name="Google Shape;14585;p152">
              <a:extLst>
                <a:ext uri="{FF2B5EF4-FFF2-40B4-BE49-F238E27FC236}">
                  <a16:creationId xmlns:a16="http://schemas.microsoft.com/office/drawing/2014/main" id="{0526691C-F372-5479-C33C-1DF0E9552E4A}"/>
                </a:ext>
              </a:extLst>
            </p:cNvPr>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586;p152">
              <a:extLst>
                <a:ext uri="{FF2B5EF4-FFF2-40B4-BE49-F238E27FC236}">
                  <a16:creationId xmlns:a16="http://schemas.microsoft.com/office/drawing/2014/main" id="{AC3727F6-D7A3-4067-7CC4-DED6730C98F4}"/>
                </a:ext>
              </a:extLst>
            </p:cNvPr>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587;p152">
              <a:extLst>
                <a:ext uri="{FF2B5EF4-FFF2-40B4-BE49-F238E27FC236}">
                  <a16:creationId xmlns:a16="http://schemas.microsoft.com/office/drawing/2014/main" id="{6954BBC6-00E9-7DF3-0E93-0DCF2EB7CB8D}"/>
                </a:ext>
              </a:extLst>
            </p:cNvPr>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14584;p152">
            <a:extLst>
              <a:ext uri="{FF2B5EF4-FFF2-40B4-BE49-F238E27FC236}">
                <a16:creationId xmlns:a16="http://schemas.microsoft.com/office/drawing/2014/main" id="{0B762FE5-8E73-A618-093B-DC9A1587560E}"/>
              </a:ext>
            </a:extLst>
          </p:cNvPr>
          <p:cNvGrpSpPr/>
          <p:nvPr userDrawn="1"/>
        </p:nvGrpSpPr>
        <p:grpSpPr>
          <a:xfrm>
            <a:off x="6922301" y="87321"/>
            <a:ext cx="256800" cy="357024"/>
            <a:chOff x="3910637" y="3352690"/>
            <a:chExt cx="256800" cy="357024"/>
          </a:xfrm>
        </p:grpSpPr>
        <p:sp>
          <p:nvSpPr>
            <p:cNvPr id="68" name="Google Shape;14585;p152">
              <a:extLst>
                <a:ext uri="{FF2B5EF4-FFF2-40B4-BE49-F238E27FC236}">
                  <a16:creationId xmlns:a16="http://schemas.microsoft.com/office/drawing/2014/main" id="{269867A2-B504-7324-B8D3-FD8B73F2209D}"/>
                </a:ext>
              </a:extLst>
            </p:cNvPr>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586;p152">
              <a:extLst>
                <a:ext uri="{FF2B5EF4-FFF2-40B4-BE49-F238E27FC236}">
                  <a16:creationId xmlns:a16="http://schemas.microsoft.com/office/drawing/2014/main" id="{CC46DDF2-C1F0-8AEF-E926-32BEED2C4F34}"/>
                </a:ext>
              </a:extLst>
            </p:cNvPr>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587;p152">
              <a:extLst>
                <a:ext uri="{FF2B5EF4-FFF2-40B4-BE49-F238E27FC236}">
                  <a16:creationId xmlns:a16="http://schemas.microsoft.com/office/drawing/2014/main" id="{FD689769-8927-0C2F-1F79-39827A25DFFA}"/>
                </a:ext>
              </a:extLst>
            </p:cNvPr>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14584;p152">
            <a:extLst>
              <a:ext uri="{FF2B5EF4-FFF2-40B4-BE49-F238E27FC236}">
                <a16:creationId xmlns:a16="http://schemas.microsoft.com/office/drawing/2014/main" id="{7A73C3C1-2F0F-07AF-543C-4969D9ED55EA}"/>
              </a:ext>
            </a:extLst>
          </p:cNvPr>
          <p:cNvGrpSpPr/>
          <p:nvPr userDrawn="1"/>
        </p:nvGrpSpPr>
        <p:grpSpPr>
          <a:xfrm>
            <a:off x="7412665" y="81308"/>
            <a:ext cx="256800" cy="357024"/>
            <a:chOff x="3910637" y="3352690"/>
            <a:chExt cx="256800" cy="357024"/>
          </a:xfrm>
        </p:grpSpPr>
        <p:sp>
          <p:nvSpPr>
            <p:cNvPr id="72" name="Google Shape;14585;p152">
              <a:extLst>
                <a:ext uri="{FF2B5EF4-FFF2-40B4-BE49-F238E27FC236}">
                  <a16:creationId xmlns:a16="http://schemas.microsoft.com/office/drawing/2014/main" id="{8D91DE30-391C-4AED-1DEC-5F46FE270BBE}"/>
                </a:ext>
              </a:extLst>
            </p:cNvPr>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586;p152">
              <a:extLst>
                <a:ext uri="{FF2B5EF4-FFF2-40B4-BE49-F238E27FC236}">
                  <a16:creationId xmlns:a16="http://schemas.microsoft.com/office/drawing/2014/main" id="{71F20A61-79E0-BEDC-0B6F-484E6B0C7371}"/>
                </a:ext>
              </a:extLst>
            </p:cNvPr>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587;p152">
              <a:extLst>
                <a:ext uri="{FF2B5EF4-FFF2-40B4-BE49-F238E27FC236}">
                  <a16:creationId xmlns:a16="http://schemas.microsoft.com/office/drawing/2014/main" id="{CDE8ACEC-E897-71D3-F0EC-D97AC224FBBC}"/>
                </a:ext>
              </a:extLst>
            </p:cNvPr>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14584;p152">
            <a:extLst>
              <a:ext uri="{FF2B5EF4-FFF2-40B4-BE49-F238E27FC236}">
                <a16:creationId xmlns:a16="http://schemas.microsoft.com/office/drawing/2014/main" id="{4664F93D-F2A0-E4F3-435B-F44F9DF73A5F}"/>
              </a:ext>
            </a:extLst>
          </p:cNvPr>
          <p:cNvGrpSpPr/>
          <p:nvPr userDrawn="1"/>
        </p:nvGrpSpPr>
        <p:grpSpPr>
          <a:xfrm>
            <a:off x="7975372" y="83612"/>
            <a:ext cx="256800" cy="357024"/>
            <a:chOff x="3910637" y="3352690"/>
            <a:chExt cx="256800" cy="357024"/>
          </a:xfrm>
        </p:grpSpPr>
        <p:sp>
          <p:nvSpPr>
            <p:cNvPr id="76" name="Google Shape;14585;p152">
              <a:extLst>
                <a:ext uri="{FF2B5EF4-FFF2-40B4-BE49-F238E27FC236}">
                  <a16:creationId xmlns:a16="http://schemas.microsoft.com/office/drawing/2014/main" id="{C4297CD8-163F-143E-7615-0E9A0E948E9D}"/>
                </a:ext>
              </a:extLst>
            </p:cNvPr>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586;p152">
              <a:extLst>
                <a:ext uri="{FF2B5EF4-FFF2-40B4-BE49-F238E27FC236}">
                  <a16:creationId xmlns:a16="http://schemas.microsoft.com/office/drawing/2014/main" id="{83BFC068-1139-4A29-DDA7-B05755AE805A}"/>
                </a:ext>
              </a:extLst>
            </p:cNvPr>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587;p152">
              <a:extLst>
                <a:ext uri="{FF2B5EF4-FFF2-40B4-BE49-F238E27FC236}">
                  <a16:creationId xmlns:a16="http://schemas.microsoft.com/office/drawing/2014/main" id="{E19BAEE4-D4B1-90E4-01E6-AEDD5629043C}"/>
                </a:ext>
              </a:extLst>
            </p:cNvPr>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14584;p152">
            <a:extLst>
              <a:ext uri="{FF2B5EF4-FFF2-40B4-BE49-F238E27FC236}">
                <a16:creationId xmlns:a16="http://schemas.microsoft.com/office/drawing/2014/main" id="{FF6AD675-D811-D8C3-F986-21916BAF22B2}"/>
              </a:ext>
            </a:extLst>
          </p:cNvPr>
          <p:cNvGrpSpPr/>
          <p:nvPr userDrawn="1"/>
        </p:nvGrpSpPr>
        <p:grpSpPr>
          <a:xfrm>
            <a:off x="8536031" y="78828"/>
            <a:ext cx="256800" cy="357024"/>
            <a:chOff x="3910637" y="3352690"/>
            <a:chExt cx="256800" cy="357024"/>
          </a:xfrm>
        </p:grpSpPr>
        <p:sp>
          <p:nvSpPr>
            <p:cNvPr id="80" name="Google Shape;14585;p152">
              <a:extLst>
                <a:ext uri="{FF2B5EF4-FFF2-40B4-BE49-F238E27FC236}">
                  <a16:creationId xmlns:a16="http://schemas.microsoft.com/office/drawing/2014/main" id="{66BA989E-CA83-7B45-EF6E-863C62BB27D7}"/>
                </a:ext>
              </a:extLst>
            </p:cNvPr>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586;p152">
              <a:extLst>
                <a:ext uri="{FF2B5EF4-FFF2-40B4-BE49-F238E27FC236}">
                  <a16:creationId xmlns:a16="http://schemas.microsoft.com/office/drawing/2014/main" id="{66C8133B-435A-BD6E-13DB-4CC17332B5A7}"/>
                </a:ext>
              </a:extLst>
            </p:cNvPr>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587;p152">
              <a:extLst>
                <a:ext uri="{FF2B5EF4-FFF2-40B4-BE49-F238E27FC236}">
                  <a16:creationId xmlns:a16="http://schemas.microsoft.com/office/drawing/2014/main" id="{534D4A91-BB06-E7E3-166C-84A2B241FEE9}"/>
                </a:ext>
              </a:extLst>
            </p:cNvPr>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14584;p152">
            <a:extLst>
              <a:ext uri="{FF2B5EF4-FFF2-40B4-BE49-F238E27FC236}">
                <a16:creationId xmlns:a16="http://schemas.microsoft.com/office/drawing/2014/main" id="{854B597A-6282-8C53-4658-6CA5D93D565F}"/>
              </a:ext>
            </a:extLst>
          </p:cNvPr>
          <p:cNvGrpSpPr/>
          <p:nvPr userDrawn="1"/>
        </p:nvGrpSpPr>
        <p:grpSpPr>
          <a:xfrm>
            <a:off x="9150490" y="76024"/>
            <a:ext cx="256800" cy="357024"/>
            <a:chOff x="3910637" y="3352690"/>
            <a:chExt cx="256800" cy="357024"/>
          </a:xfrm>
        </p:grpSpPr>
        <p:sp>
          <p:nvSpPr>
            <p:cNvPr id="84" name="Google Shape;14585;p152">
              <a:extLst>
                <a:ext uri="{FF2B5EF4-FFF2-40B4-BE49-F238E27FC236}">
                  <a16:creationId xmlns:a16="http://schemas.microsoft.com/office/drawing/2014/main" id="{19AE1CE0-E290-69C8-CA20-A406E55D6832}"/>
                </a:ext>
              </a:extLst>
            </p:cNvPr>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586;p152">
              <a:extLst>
                <a:ext uri="{FF2B5EF4-FFF2-40B4-BE49-F238E27FC236}">
                  <a16:creationId xmlns:a16="http://schemas.microsoft.com/office/drawing/2014/main" id="{A4860EA9-1CDF-47E3-AD3E-23DF14501549}"/>
                </a:ext>
              </a:extLst>
            </p:cNvPr>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587;p152">
              <a:extLst>
                <a:ext uri="{FF2B5EF4-FFF2-40B4-BE49-F238E27FC236}">
                  <a16:creationId xmlns:a16="http://schemas.microsoft.com/office/drawing/2014/main" id="{82B6C800-1944-CD07-9B50-3A4D1B52C407}"/>
                </a:ext>
              </a:extLst>
            </p:cNvPr>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14584;p152">
            <a:extLst>
              <a:ext uri="{FF2B5EF4-FFF2-40B4-BE49-F238E27FC236}">
                <a16:creationId xmlns:a16="http://schemas.microsoft.com/office/drawing/2014/main" id="{83B60381-702E-3CE3-5656-92D1B5136ABB}"/>
              </a:ext>
            </a:extLst>
          </p:cNvPr>
          <p:cNvGrpSpPr/>
          <p:nvPr userDrawn="1"/>
        </p:nvGrpSpPr>
        <p:grpSpPr>
          <a:xfrm>
            <a:off x="9659397" y="83612"/>
            <a:ext cx="256800" cy="357024"/>
            <a:chOff x="3910637" y="3352690"/>
            <a:chExt cx="256800" cy="357024"/>
          </a:xfrm>
        </p:grpSpPr>
        <p:sp>
          <p:nvSpPr>
            <p:cNvPr id="88" name="Google Shape;14585;p152">
              <a:extLst>
                <a:ext uri="{FF2B5EF4-FFF2-40B4-BE49-F238E27FC236}">
                  <a16:creationId xmlns:a16="http://schemas.microsoft.com/office/drawing/2014/main" id="{2A9326DA-2130-EFF1-D73B-09E7FA0FFF65}"/>
                </a:ext>
              </a:extLst>
            </p:cNvPr>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586;p152">
              <a:extLst>
                <a:ext uri="{FF2B5EF4-FFF2-40B4-BE49-F238E27FC236}">
                  <a16:creationId xmlns:a16="http://schemas.microsoft.com/office/drawing/2014/main" id="{A8BA9EA9-C4DA-94B0-041A-062EBBAA24FD}"/>
                </a:ext>
              </a:extLst>
            </p:cNvPr>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587;p152">
              <a:extLst>
                <a:ext uri="{FF2B5EF4-FFF2-40B4-BE49-F238E27FC236}">
                  <a16:creationId xmlns:a16="http://schemas.microsoft.com/office/drawing/2014/main" id="{0DA3B3B4-12D8-7B5F-A92E-5B578485507A}"/>
                </a:ext>
              </a:extLst>
            </p:cNvPr>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14584;p152">
            <a:extLst>
              <a:ext uri="{FF2B5EF4-FFF2-40B4-BE49-F238E27FC236}">
                <a16:creationId xmlns:a16="http://schemas.microsoft.com/office/drawing/2014/main" id="{3FD96E61-93F4-E2CC-2F03-4FC4E20257B7}"/>
              </a:ext>
            </a:extLst>
          </p:cNvPr>
          <p:cNvGrpSpPr/>
          <p:nvPr userDrawn="1"/>
        </p:nvGrpSpPr>
        <p:grpSpPr>
          <a:xfrm>
            <a:off x="10213309" y="75959"/>
            <a:ext cx="256800" cy="357024"/>
            <a:chOff x="3910637" y="3352690"/>
            <a:chExt cx="256800" cy="357024"/>
          </a:xfrm>
        </p:grpSpPr>
        <p:sp>
          <p:nvSpPr>
            <p:cNvPr id="92" name="Google Shape;14585;p152">
              <a:extLst>
                <a:ext uri="{FF2B5EF4-FFF2-40B4-BE49-F238E27FC236}">
                  <a16:creationId xmlns:a16="http://schemas.microsoft.com/office/drawing/2014/main" id="{EA698833-1393-C018-DC87-2A08C5040401}"/>
                </a:ext>
              </a:extLst>
            </p:cNvPr>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586;p152">
              <a:extLst>
                <a:ext uri="{FF2B5EF4-FFF2-40B4-BE49-F238E27FC236}">
                  <a16:creationId xmlns:a16="http://schemas.microsoft.com/office/drawing/2014/main" id="{FA02BE4E-5F49-CDB0-9513-96E80FCA018A}"/>
                </a:ext>
              </a:extLst>
            </p:cNvPr>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587;p152">
              <a:extLst>
                <a:ext uri="{FF2B5EF4-FFF2-40B4-BE49-F238E27FC236}">
                  <a16:creationId xmlns:a16="http://schemas.microsoft.com/office/drawing/2014/main" id="{A2241665-5B85-3F97-6822-CA529452D8E4}"/>
                </a:ext>
              </a:extLst>
            </p:cNvPr>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14584;p152">
            <a:extLst>
              <a:ext uri="{FF2B5EF4-FFF2-40B4-BE49-F238E27FC236}">
                <a16:creationId xmlns:a16="http://schemas.microsoft.com/office/drawing/2014/main" id="{A3685DF4-FDF0-9457-F94C-2CC31E8E793C}"/>
              </a:ext>
            </a:extLst>
          </p:cNvPr>
          <p:cNvGrpSpPr/>
          <p:nvPr userDrawn="1"/>
        </p:nvGrpSpPr>
        <p:grpSpPr>
          <a:xfrm>
            <a:off x="10728623" y="83612"/>
            <a:ext cx="256800" cy="357024"/>
            <a:chOff x="3910637" y="3352690"/>
            <a:chExt cx="256800" cy="357024"/>
          </a:xfrm>
        </p:grpSpPr>
        <p:sp>
          <p:nvSpPr>
            <p:cNvPr id="96" name="Google Shape;14585;p152">
              <a:extLst>
                <a:ext uri="{FF2B5EF4-FFF2-40B4-BE49-F238E27FC236}">
                  <a16:creationId xmlns:a16="http://schemas.microsoft.com/office/drawing/2014/main" id="{9C1C3859-0127-ACC4-17A2-96E24924E4F3}"/>
                </a:ext>
              </a:extLst>
            </p:cNvPr>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586;p152">
              <a:extLst>
                <a:ext uri="{FF2B5EF4-FFF2-40B4-BE49-F238E27FC236}">
                  <a16:creationId xmlns:a16="http://schemas.microsoft.com/office/drawing/2014/main" id="{B3E6F970-2F0B-61AF-ABD7-650DFDC3C0A4}"/>
                </a:ext>
              </a:extLst>
            </p:cNvPr>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587;p152">
              <a:extLst>
                <a:ext uri="{FF2B5EF4-FFF2-40B4-BE49-F238E27FC236}">
                  <a16:creationId xmlns:a16="http://schemas.microsoft.com/office/drawing/2014/main" id="{09DBEF10-6455-6666-2A98-BA2BAB51096C}"/>
                </a:ext>
              </a:extLst>
            </p:cNvPr>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14584;p152">
            <a:extLst>
              <a:ext uri="{FF2B5EF4-FFF2-40B4-BE49-F238E27FC236}">
                <a16:creationId xmlns:a16="http://schemas.microsoft.com/office/drawing/2014/main" id="{6FA5CC3E-17C1-62D1-AAD2-E9146A747091}"/>
              </a:ext>
            </a:extLst>
          </p:cNvPr>
          <p:cNvGrpSpPr/>
          <p:nvPr userDrawn="1"/>
        </p:nvGrpSpPr>
        <p:grpSpPr>
          <a:xfrm>
            <a:off x="11221783" y="83612"/>
            <a:ext cx="256800" cy="357024"/>
            <a:chOff x="3910637" y="3352690"/>
            <a:chExt cx="256800" cy="357024"/>
          </a:xfrm>
        </p:grpSpPr>
        <p:sp>
          <p:nvSpPr>
            <p:cNvPr id="100" name="Google Shape;14585;p152">
              <a:extLst>
                <a:ext uri="{FF2B5EF4-FFF2-40B4-BE49-F238E27FC236}">
                  <a16:creationId xmlns:a16="http://schemas.microsoft.com/office/drawing/2014/main" id="{DB04DB0B-B40D-D3E1-1816-5AC2F4F1E464}"/>
                </a:ext>
              </a:extLst>
            </p:cNvPr>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586;p152">
              <a:extLst>
                <a:ext uri="{FF2B5EF4-FFF2-40B4-BE49-F238E27FC236}">
                  <a16:creationId xmlns:a16="http://schemas.microsoft.com/office/drawing/2014/main" id="{450F7EAE-5876-E205-3B4E-D1E7D886DC45}"/>
                </a:ext>
              </a:extLst>
            </p:cNvPr>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587;p152">
              <a:extLst>
                <a:ext uri="{FF2B5EF4-FFF2-40B4-BE49-F238E27FC236}">
                  <a16:creationId xmlns:a16="http://schemas.microsoft.com/office/drawing/2014/main" id="{C6B95403-7E10-1934-8B41-7439C4D534F7}"/>
                </a:ext>
              </a:extLst>
            </p:cNvPr>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4580;p152">
            <a:extLst>
              <a:ext uri="{FF2B5EF4-FFF2-40B4-BE49-F238E27FC236}">
                <a16:creationId xmlns:a16="http://schemas.microsoft.com/office/drawing/2014/main" id="{D953C15E-90B7-D59E-02BC-DA92F7454A30}"/>
              </a:ext>
            </a:extLst>
          </p:cNvPr>
          <p:cNvGrpSpPr/>
          <p:nvPr userDrawn="1"/>
        </p:nvGrpSpPr>
        <p:grpSpPr>
          <a:xfrm>
            <a:off x="240" y="530735"/>
            <a:ext cx="304832" cy="356512"/>
            <a:chOff x="2236525" y="3353202"/>
            <a:chExt cx="304832" cy="356512"/>
          </a:xfrm>
        </p:grpSpPr>
        <p:sp>
          <p:nvSpPr>
            <p:cNvPr id="104" name="Google Shape;14581;p152">
              <a:extLst>
                <a:ext uri="{FF2B5EF4-FFF2-40B4-BE49-F238E27FC236}">
                  <a16:creationId xmlns:a16="http://schemas.microsoft.com/office/drawing/2014/main" id="{E8A9C48E-9F59-8713-0137-61DCD72D953D}"/>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582;p152">
              <a:extLst>
                <a:ext uri="{FF2B5EF4-FFF2-40B4-BE49-F238E27FC236}">
                  <a16:creationId xmlns:a16="http://schemas.microsoft.com/office/drawing/2014/main" id="{978BC2F4-FE47-FCC8-80EB-9BE8FC5F6CD4}"/>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583;p152">
              <a:extLst>
                <a:ext uri="{FF2B5EF4-FFF2-40B4-BE49-F238E27FC236}">
                  <a16:creationId xmlns:a16="http://schemas.microsoft.com/office/drawing/2014/main" id="{59248872-EE94-EDCD-EE90-435E7F195A7C}"/>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4580;p152">
            <a:extLst>
              <a:ext uri="{FF2B5EF4-FFF2-40B4-BE49-F238E27FC236}">
                <a16:creationId xmlns:a16="http://schemas.microsoft.com/office/drawing/2014/main" id="{361AA325-8DFA-E4EC-56C7-F84E76911E8B}"/>
              </a:ext>
            </a:extLst>
          </p:cNvPr>
          <p:cNvGrpSpPr/>
          <p:nvPr userDrawn="1"/>
        </p:nvGrpSpPr>
        <p:grpSpPr>
          <a:xfrm>
            <a:off x="240" y="1022703"/>
            <a:ext cx="304832" cy="356512"/>
            <a:chOff x="2236525" y="3353202"/>
            <a:chExt cx="304832" cy="356512"/>
          </a:xfrm>
        </p:grpSpPr>
        <p:sp>
          <p:nvSpPr>
            <p:cNvPr id="108" name="Google Shape;14581;p152">
              <a:extLst>
                <a:ext uri="{FF2B5EF4-FFF2-40B4-BE49-F238E27FC236}">
                  <a16:creationId xmlns:a16="http://schemas.microsoft.com/office/drawing/2014/main" id="{0FE9ACBD-67C9-F9DA-2BBF-6B6E8F078316}"/>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582;p152">
              <a:extLst>
                <a:ext uri="{FF2B5EF4-FFF2-40B4-BE49-F238E27FC236}">
                  <a16:creationId xmlns:a16="http://schemas.microsoft.com/office/drawing/2014/main" id="{3ABEC8E0-3DFC-1079-54DD-9EA1C1438B67}"/>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583;p152">
              <a:extLst>
                <a:ext uri="{FF2B5EF4-FFF2-40B4-BE49-F238E27FC236}">
                  <a16:creationId xmlns:a16="http://schemas.microsoft.com/office/drawing/2014/main" id="{1B980CA5-14A8-CB7F-B4FB-D20EF7353B6A}"/>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4580;p152">
            <a:extLst>
              <a:ext uri="{FF2B5EF4-FFF2-40B4-BE49-F238E27FC236}">
                <a16:creationId xmlns:a16="http://schemas.microsoft.com/office/drawing/2014/main" id="{87A8CBCE-C373-0934-29BA-74C71344FB8A}"/>
              </a:ext>
            </a:extLst>
          </p:cNvPr>
          <p:cNvGrpSpPr/>
          <p:nvPr userDrawn="1"/>
        </p:nvGrpSpPr>
        <p:grpSpPr>
          <a:xfrm>
            <a:off x="240" y="1514671"/>
            <a:ext cx="304832" cy="356512"/>
            <a:chOff x="2236525" y="3353202"/>
            <a:chExt cx="304832" cy="356512"/>
          </a:xfrm>
        </p:grpSpPr>
        <p:sp>
          <p:nvSpPr>
            <p:cNvPr id="112" name="Google Shape;14581;p152">
              <a:extLst>
                <a:ext uri="{FF2B5EF4-FFF2-40B4-BE49-F238E27FC236}">
                  <a16:creationId xmlns:a16="http://schemas.microsoft.com/office/drawing/2014/main" id="{042ACCE3-8803-ED3A-8A24-0F49787514D3}"/>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582;p152">
              <a:extLst>
                <a:ext uri="{FF2B5EF4-FFF2-40B4-BE49-F238E27FC236}">
                  <a16:creationId xmlns:a16="http://schemas.microsoft.com/office/drawing/2014/main" id="{32B45967-93C6-0BB2-8692-672215DF1DFC}"/>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583;p152">
              <a:extLst>
                <a:ext uri="{FF2B5EF4-FFF2-40B4-BE49-F238E27FC236}">
                  <a16:creationId xmlns:a16="http://schemas.microsoft.com/office/drawing/2014/main" id="{C5577215-474A-2B42-40D3-71F2149CBAB2}"/>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4580;p152">
            <a:extLst>
              <a:ext uri="{FF2B5EF4-FFF2-40B4-BE49-F238E27FC236}">
                <a16:creationId xmlns:a16="http://schemas.microsoft.com/office/drawing/2014/main" id="{AA201F30-FEE7-B7AB-49F2-9918C139F71C}"/>
              </a:ext>
            </a:extLst>
          </p:cNvPr>
          <p:cNvGrpSpPr/>
          <p:nvPr userDrawn="1"/>
        </p:nvGrpSpPr>
        <p:grpSpPr>
          <a:xfrm>
            <a:off x="-14570" y="2006639"/>
            <a:ext cx="304832" cy="356512"/>
            <a:chOff x="2236525" y="3353202"/>
            <a:chExt cx="304832" cy="356512"/>
          </a:xfrm>
        </p:grpSpPr>
        <p:sp>
          <p:nvSpPr>
            <p:cNvPr id="116" name="Google Shape;14581;p152">
              <a:extLst>
                <a:ext uri="{FF2B5EF4-FFF2-40B4-BE49-F238E27FC236}">
                  <a16:creationId xmlns:a16="http://schemas.microsoft.com/office/drawing/2014/main" id="{696C3EDA-0D5D-9401-7A8A-F84AA325A92B}"/>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4582;p152">
              <a:extLst>
                <a:ext uri="{FF2B5EF4-FFF2-40B4-BE49-F238E27FC236}">
                  <a16:creationId xmlns:a16="http://schemas.microsoft.com/office/drawing/2014/main" id="{414D09F6-B707-C2F1-B71F-E3FBB8672D95}"/>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583;p152">
              <a:extLst>
                <a:ext uri="{FF2B5EF4-FFF2-40B4-BE49-F238E27FC236}">
                  <a16:creationId xmlns:a16="http://schemas.microsoft.com/office/drawing/2014/main" id="{D4466EB7-97C3-4994-16E2-076BADCD88DC}"/>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4580;p152">
            <a:extLst>
              <a:ext uri="{FF2B5EF4-FFF2-40B4-BE49-F238E27FC236}">
                <a16:creationId xmlns:a16="http://schemas.microsoft.com/office/drawing/2014/main" id="{1BDA5B55-DF1E-6960-6079-FD165B7FC631}"/>
              </a:ext>
            </a:extLst>
          </p:cNvPr>
          <p:cNvGrpSpPr/>
          <p:nvPr userDrawn="1"/>
        </p:nvGrpSpPr>
        <p:grpSpPr>
          <a:xfrm>
            <a:off x="-14342" y="2498607"/>
            <a:ext cx="304832" cy="356512"/>
            <a:chOff x="2236525" y="3353202"/>
            <a:chExt cx="304832" cy="356512"/>
          </a:xfrm>
        </p:grpSpPr>
        <p:sp>
          <p:nvSpPr>
            <p:cNvPr id="120" name="Google Shape;14581;p152">
              <a:extLst>
                <a:ext uri="{FF2B5EF4-FFF2-40B4-BE49-F238E27FC236}">
                  <a16:creationId xmlns:a16="http://schemas.microsoft.com/office/drawing/2014/main" id="{7E808D62-C07C-26ED-8099-90A7EC79F65F}"/>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582;p152">
              <a:extLst>
                <a:ext uri="{FF2B5EF4-FFF2-40B4-BE49-F238E27FC236}">
                  <a16:creationId xmlns:a16="http://schemas.microsoft.com/office/drawing/2014/main" id="{8DC1EF5B-5BE5-9CCE-4130-B86B9DE5CEC5}"/>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4583;p152">
              <a:extLst>
                <a:ext uri="{FF2B5EF4-FFF2-40B4-BE49-F238E27FC236}">
                  <a16:creationId xmlns:a16="http://schemas.microsoft.com/office/drawing/2014/main" id="{5EB92F01-AE4E-B470-FCC6-25A51AF6D850}"/>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4580;p152">
            <a:extLst>
              <a:ext uri="{FF2B5EF4-FFF2-40B4-BE49-F238E27FC236}">
                <a16:creationId xmlns:a16="http://schemas.microsoft.com/office/drawing/2014/main" id="{050DA10E-9BB6-167C-5146-82440250C678}"/>
              </a:ext>
            </a:extLst>
          </p:cNvPr>
          <p:cNvGrpSpPr/>
          <p:nvPr userDrawn="1"/>
        </p:nvGrpSpPr>
        <p:grpSpPr>
          <a:xfrm>
            <a:off x="584" y="3055023"/>
            <a:ext cx="304832" cy="356512"/>
            <a:chOff x="2236525" y="3353202"/>
            <a:chExt cx="304832" cy="356512"/>
          </a:xfrm>
        </p:grpSpPr>
        <p:sp>
          <p:nvSpPr>
            <p:cNvPr id="124" name="Google Shape;14581;p152">
              <a:extLst>
                <a:ext uri="{FF2B5EF4-FFF2-40B4-BE49-F238E27FC236}">
                  <a16:creationId xmlns:a16="http://schemas.microsoft.com/office/drawing/2014/main" id="{0EFD696C-095C-D0A8-9D36-0CC1A6B6D38F}"/>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582;p152">
              <a:extLst>
                <a:ext uri="{FF2B5EF4-FFF2-40B4-BE49-F238E27FC236}">
                  <a16:creationId xmlns:a16="http://schemas.microsoft.com/office/drawing/2014/main" id="{26975E7B-445F-2768-5EB7-895D50045A5D}"/>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583;p152">
              <a:extLst>
                <a:ext uri="{FF2B5EF4-FFF2-40B4-BE49-F238E27FC236}">
                  <a16:creationId xmlns:a16="http://schemas.microsoft.com/office/drawing/2014/main" id="{8D318D31-E21C-66E1-74D4-103BDDF8624A}"/>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4580;p152">
            <a:extLst>
              <a:ext uri="{FF2B5EF4-FFF2-40B4-BE49-F238E27FC236}">
                <a16:creationId xmlns:a16="http://schemas.microsoft.com/office/drawing/2014/main" id="{AE7A87E4-3400-3AB7-7021-11CF4BF445CC}"/>
              </a:ext>
            </a:extLst>
          </p:cNvPr>
          <p:cNvGrpSpPr/>
          <p:nvPr userDrawn="1"/>
        </p:nvGrpSpPr>
        <p:grpSpPr>
          <a:xfrm>
            <a:off x="11373" y="3546991"/>
            <a:ext cx="304832" cy="356512"/>
            <a:chOff x="2236525" y="3353202"/>
            <a:chExt cx="304832" cy="356512"/>
          </a:xfrm>
        </p:grpSpPr>
        <p:sp>
          <p:nvSpPr>
            <p:cNvPr id="128" name="Google Shape;14581;p152">
              <a:extLst>
                <a:ext uri="{FF2B5EF4-FFF2-40B4-BE49-F238E27FC236}">
                  <a16:creationId xmlns:a16="http://schemas.microsoft.com/office/drawing/2014/main" id="{2E2E1488-FEA7-7AA8-E314-45E7645CC854}"/>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582;p152">
              <a:extLst>
                <a:ext uri="{FF2B5EF4-FFF2-40B4-BE49-F238E27FC236}">
                  <a16:creationId xmlns:a16="http://schemas.microsoft.com/office/drawing/2014/main" id="{2E186E21-EB4A-9392-436C-5EC07309EA18}"/>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583;p152">
              <a:extLst>
                <a:ext uri="{FF2B5EF4-FFF2-40B4-BE49-F238E27FC236}">
                  <a16:creationId xmlns:a16="http://schemas.microsoft.com/office/drawing/2014/main" id="{3D73A5D1-671B-D1C0-D511-BA1F69A3B968}"/>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4580;p152">
            <a:extLst>
              <a:ext uri="{FF2B5EF4-FFF2-40B4-BE49-F238E27FC236}">
                <a16:creationId xmlns:a16="http://schemas.microsoft.com/office/drawing/2014/main" id="{E50ADA82-899F-39B2-2F1E-3C59853BEE17}"/>
              </a:ext>
            </a:extLst>
          </p:cNvPr>
          <p:cNvGrpSpPr/>
          <p:nvPr userDrawn="1"/>
        </p:nvGrpSpPr>
        <p:grpSpPr>
          <a:xfrm>
            <a:off x="11373" y="4038959"/>
            <a:ext cx="304832" cy="356512"/>
            <a:chOff x="2236525" y="3353202"/>
            <a:chExt cx="304832" cy="356512"/>
          </a:xfrm>
        </p:grpSpPr>
        <p:sp>
          <p:nvSpPr>
            <p:cNvPr id="132" name="Google Shape;14581;p152">
              <a:extLst>
                <a:ext uri="{FF2B5EF4-FFF2-40B4-BE49-F238E27FC236}">
                  <a16:creationId xmlns:a16="http://schemas.microsoft.com/office/drawing/2014/main" id="{EC60C753-B700-2566-EB70-C0797618F516}"/>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4582;p152">
              <a:extLst>
                <a:ext uri="{FF2B5EF4-FFF2-40B4-BE49-F238E27FC236}">
                  <a16:creationId xmlns:a16="http://schemas.microsoft.com/office/drawing/2014/main" id="{2490E025-CA2F-DE88-A95D-09CE94704C47}"/>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4583;p152">
              <a:extLst>
                <a:ext uri="{FF2B5EF4-FFF2-40B4-BE49-F238E27FC236}">
                  <a16:creationId xmlns:a16="http://schemas.microsoft.com/office/drawing/2014/main" id="{AB7EEB09-942F-BBF2-6B5A-B1EF79109B96}"/>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4580;p152">
            <a:extLst>
              <a:ext uri="{FF2B5EF4-FFF2-40B4-BE49-F238E27FC236}">
                <a16:creationId xmlns:a16="http://schemas.microsoft.com/office/drawing/2014/main" id="{88F97FB6-CFB3-14F2-A0FE-957A2BBEB0E7}"/>
              </a:ext>
            </a:extLst>
          </p:cNvPr>
          <p:cNvGrpSpPr/>
          <p:nvPr userDrawn="1"/>
        </p:nvGrpSpPr>
        <p:grpSpPr>
          <a:xfrm>
            <a:off x="11373" y="4530927"/>
            <a:ext cx="304832" cy="356512"/>
            <a:chOff x="2236525" y="3353202"/>
            <a:chExt cx="304832" cy="356512"/>
          </a:xfrm>
        </p:grpSpPr>
        <p:sp>
          <p:nvSpPr>
            <p:cNvPr id="136" name="Google Shape;14581;p152">
              <a:extLst>
                <a:ext uri="{FF2B5EF4-FFF2-40B4-BE49-F238E27FC236}">
                  <a16:creationId xmlns:a16="http://schemas.microsoft.com/office/drawing/2014/main" id="{0784C088-9510-89BD-EEB4-DA3D3C418EB7}"/>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582;p152">
              <a:extLst>
                <a:ext uri="{FF2B5EF4-FFF2-40B4-BE49-F238E27FC236}">
                  <a16:creationId xmlns:a16="http://schemas.microsoft.com/office/drawing/2014/main" id="{D97582D5-B8F9-8BC4-6835-28A99D1BC4A1}"/>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583;p152">
              <a:extLst>
                <a:ext uri="{FF2B5EF4-FFF2-40B4-BE49-F238E27FC236}">
                  <a16:creationId xmlns:a16="http://schemas.microsoft.com/office/drawing/2014/main" id="{0B20E977-F3FF-8388-5594-CFADD15752B4}"/>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4580;p152">
            <a:extLst>
              <a:ext uri="{FF2B5EF4-FFF2-40B4-BE49-F238E27FC236}">
                <a16:creationId xmlns:a16="http://schemas.microsoft.com/office/drawing/2014/main" id="{E8EC6067-5587-37F5-F775-6368B2629075}"/>
              </a:ext>
            </a:extLst>
          </p:cNvPr>
          <p:cNvGrpSpPr/>
          <p:nvPr userDrawn="1"/>
        </p:nvGrpSpPr>
        <p:grpSpPr>
          <a:xfrm>
            <a:off x="-3437" y="5022895"/>
            <a:ext cx="304832" cy="356512"/>
            <a:chOff x="2236525" y="3353202"/>
            <a:chExt cx="304832" cy="356512"/>
          </a:xfrm>
        </p:grpSpPr>
        <p:sp>
          <p:nvSpPr>
            <p:cNvPr id="140" name="Google Shape;14581;p152">
              <a:extLst>
                <a:ext uri="{FF2B5EF4-FFF2-40B4-BE49-F238E27FC236}">
                  <a16:creationId xmlns:a16="http://schemas.microsoft.com/office/drawing/2014/main" id="{D94C2292-9F8F-D595-91D1-986965FACDA7}"/>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582;p152">
              <a:extLst>
                <a:ext uri="{FF2B5EF4-FFF2-40B4-BE49-F238E27FC236}">
                  <a16:creationId xmlns:a16="http://schemas.microsoft.com/office/drawing/2014/main" id="{9FCAF6D3-44B8-2B83-D773-3D1D673BD251}"/>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583;p152">
              <a:extLst>
                <a:ext uri="{FF2B5EF4-FFF2-40B4-BE49-F238E27FC236}">
                  <a16:creationId xmlns:a16="http://schemas.microsoft.com/office/drawing/2014/main" id="{41A49645-B5E9-FBDC-FD3C-826CBC1E050E}"/>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580;p152">
            <a:extLst>
              <a:ext uri="{FF2B5EF4-FFF2-40B4-BE49-F238E27FC236}">
                <a16:creationId xmlns:a16="http://schemas.microsoft.com/office/drawing/2014/main" id="{88FDCA4E-10E2-FD75-4821-D162F39B0611}"/>
              </a:ext>
            </a:extLst>
          </p:cNvPr>
          <p:cNvGrpSpPr/>
          <p:nvPr userDrawn="1"/>
        </p:nvGrpSpPr>
        <p:grpSpPr>
          <a:xfrm>
            <a:off x="-3209" y="5514863"/>
            <a:ext cx="304832" cy="356512"/>
            <a:chOff x="2236525" y="3353202"/>
            <a:chExt cx="304832" cy="356512"/>
          </a:xfrm>
        </p:grpSpPr>
        <p:sp>
          <p:nvSpPr>
            <p:cNvPr id="144" name="Google Shape;14581;p152">
              <a:extLst>
                <a:ext uri="{FF2B5EF4-FFF2-40B4-BE49-F238E27FC236}">
                  <a16:creationId xmlns:a16="http://schemas.microsoft.com/office/drawing/2014/main" id="{90FADCAB-11E3-9332-A34C-644DF952F9EC}"/>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82;p152">
              <a:extLst>
                <a:ext uri="{FF2B5EF4-FFF2-40B4-BE49-F238E27FC236}">
                  <a16:creationId xmlns:a16="http://schemas.microsoft.com/office/drawing/2014/main" id="{AB94DAD1-9E6A-0973-B916-C078F9EB7046}"/>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583;p152">
              <a:extLst>
                <a:ext uri="{FF2B5EF4-FFF2-40B4-BE49-F238E27FC236}">
                  <a16:creationId xmlns:a16="http://schemas.microsoft.com/office/drawing/2014/main" id="{78F5D0A9-8B08-35A6-00AB-894F2AA5CCD4}"/>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580;p152">
            <a:extLst>
              <a:ext uri="{FF2B5EF4-FFF2-40B4-BE49-F238E27FC236}">
                <a16:creationId xmlns:a16="http://schemas.microsoft.com/office/drawing/2014/main" id="{2BBCCBD3-AB0B-051D-F69A-DBA8FF8F10BB}"/>
              </a:ext>
            </a:extLst>
          </p:cNvPr>
          <p:cNvGrpSpPr/>
          <p:nvPr userDrawn="1"/>
        </p:nvGrpSpPr>
        <p:grpSpPr>
          <a:xfrm>
            <a:off x="11717" y="6071279"/>
            <a:ext cx="304832" cy="356512"/>
            <a:chOff x="2236525" y="3353202"/>
            <a:chExt cx="304832" cy="356512"/>
          </a:xfrm>
        </p:grpSpPr>
        <p:sp>
          <p:nvSpPr>
            <p:cNvPr id="148" name="Google Shape;14581;p152">
              <a:extLst>
                <a:ext uri="{FF2B5EF4-FFF2-40B4-BE49-F238E27FC236}">
                  <a16:creationId xmlns:a16="http://schemas.microsoft.com/office/drawing/2014/main" id="{3D0028C0-D5DC-F9BB-56E6-B107D9CC8607}"/>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582;p152">
              <a:extLst>
                <a:ext uri="{FF2B5EF4-FFF2-40B4-BE49-F238E27FC236}">
                  <a16:creationId xmlns:a16="http://schemas.microsoft.com/office/drawing/2014/main" id="{A4BDEA71-0680-A434-BBF3-435B588D3776}"/>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4583;p152">
              <a:extLst>
                <a:ext uri="{FF2B5EF4-FFF2-40B4-BE49-F238E27FC236}">
                  <a16:creationId xmlns:a16="http://schemas.microsoft.com/office/drawing/2014/main" id="{4D6FE927-5D30-13F9-4C84-0C0FDC95DB78}"/>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4580;p152">
            <a:extLst>
              <a:ext uri="{FF2B5EF4-FFF2-40B4-BE49-F238E27FC236}">
                <a16:creationId xmlns:a16="http://schemas.microsoft.com/office/drawing/2014/main" id="{63BFA39D-8C5F-9234-503B-30BDBE6A04BD}"/>
              </a:ext>
            </a:extLst>
          </p:cNvPr>
          <p:cNvGrpSpPr/>
          <p:nvPr userDrawn="1"/>
        </p:nvGrpSpPr>
        <p:grpSpPr>
          <a:xfrm>
            <a:off x="11867958" y="467919"/>
            <a:ext cx="304832" cy="356512"/>
            <a:chOff x="2236525" y="3353202"/>
            <a:chExt cx="304832" cy="356512"/>
          </a:xfrm>
        </p:grpSpPr>
        <p:sp>
          <p:nvSpPr>
            <p:cNvPr id="152" name="Google Shape;14581;p152">
              <a:extLst>
                <a:ext uri="{FF2B5EF4-FFF2-40B4-BE49-F238E27FC236}">
                  <a16:creationId xmlns:a16="http://schemas.microsoft.com/office/drawing/2014/main" id="{45D037C0-9217-0E2D-D02C-A81105A9680D}"/>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4582;p152">
              <a:extLst>
                <a:ext uri="{FF2B5EF4-FFF2-40B4-BE49-F238E27FC236}">
                  <a16:creationId xmlns:a16="http://schemas.microsoft.com/office/drawing/2014/main" id="{0647C4BE-DF31-DE5E-37F5-A3D3D9091876}"/>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4583;p152">
              <a:extLst>
                <a:ext uri="{FF2B5EF4-FFF2-40B4-BE49-F238E27FC236}">
                  <a16:creationId xmlns:a16="http://schemas.microsoft.com/office/drawing/2014/main" id="{0DA1C6C3-A384-CC8C-BE64-F66C84826784}"/>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4580;p152">
            <a:extLst>
              <a:ext uri="{FF2B5EF4-FFF2-40B4-BE49-F238E27FC236}">
                <a16:creationId xmlns:a16="http://schemas.microsoft.com/office/drawing/2014/main" id="{C41A48C7-BDAA-6F3D-D81E-1ADAE7D1DEF6}"/>
              </a:ext>
            </a:extLst>
          </p:cNvPr>
          <p:cNvGrpSpPr/>
          <p:nvPr userDrawn="1"/>
        </p:nvGrpSpPr>
        <p:grpSpPr>
          <a:xfrm>
            <a:off x="11867958" y="959887"/>
            <a:ext cx="304832" cy="356512"/>
            <a:chOff x="2236525" y="3353202"/>
            <a:chExt cx="304832" cy="356512"/>
          </a:xfrm>
        </p:grpSpPr>
        <p:sp>
          <p:nvSpPr>
            <p:cNvPr id="156" name="Google Shape;14581;p152">
              <a:extLst>
                <a:ext uri="{FF2B5EF4-FFF2-40B4-BE49-F238E27FC236}">
                  <a16:creationId xmlns:a16="http://schemas.microsoft.com/office/drawing/2014/main" id="{04D15380-B3F5-9C3F-43B0-AD13E726141B}"/>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4582;p152">
              <a:extLst>
                <a:ext uri="{FF2B5EF4-FFF2-40B4-BE49-F238E27FC236}">
                  <a16:creationId xmlns:a16="http://schemas.microsoft.com/office/drawing/2014/main" id="{31F09B6B-E2ED-5365-D30A-0901E2250396}"/>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4583;p152">
              <a:extLst>
                <a:ext uri="{FF2B5EF4-FFF2-40B4-BE49-F238E27FC236}">
                  <a16:creationId xmlns:a16="http://schemas.microsoft.com/office/drawing/2014/main" id="{47FEFF8E-F5D8-EB9F-18BC-E14E72C44A53}"/>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4580;p152">
            <a:extLst>
              <a:ext uri="{FF2B5EF4-FFF2-40B4-BE49-F238E27FC236}">
                <a16:creationId xmlns:a16="http://schemas.microsoft.com/office/drawing/2014/main" id="{7471050C-CE98-60A9-D6FD-2ECFFB6E49BF}"/>
              </a:ext>
            </a:extLst>
          </p:cNvPr>
          <p:cNvGrpSpPr/>
          <p:nvPr userDrawn="1"/>
        </p:nvGrpSpPr>
        <p:grpSpPr>
          <a:xfrm>
            <a:off x="11867958" y="1451855"/>
            <a:ext cx="304832" cy="356512"/>
            <a:chOff x="2236525" y="3353202"/>
            <a:chExt cx="304832" cy="356512"/>
          </a:xfrm>
        </p:grpSpPr>
        <p:sp>
          <p:nvSpPr>
            <p:cNvPr id="160" name="Google Shape;14581;p152">
              <a:extLst>
                <a:ext uri="{FF2B5EF4-FFF2-40B4-BE49-F238E27FC236}">
                  <a16:creationId xmlns:a16="http://schemas.microsoft.com/office/drawing/2014/main" id="{25D17F5E-C101-3E8F-64CF-0BD68866582A}"/>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4582;p152">
              <a:extLst>
                <a:ext uri="{FF2B5EF4-FFF2-40B4-BE49-F238E27FC236}">
                  <a16:creationId xmlns:a16="http://schemas.microsoft.com/office/drawing/2014/main" id="{76B45EE1-F034-253B-EB66-481188DF1B2A}"/>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4583;p152">
              <a:extLst>
                <a:ext uri="{FF2B5EF4-FFF2-40B4-BE49-F238E27FC236}">
                  <a16:creationId xmlns:a16="http://schemas.microsoft.com/office/drawing/2014/main" id="{B8CDA891-48FA-C67A-E3B1-F5A30BE1C918}"/>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4580;p152">
            <a:extLst>
              <a:ext uri="{FF2B5EF4-FFF2-40B4-BE49-F238E27FC236}">
                <a16:creationId xmlns:a16="http://schemas.microsoft.com/office/drawing/2014/main" id="{1F55457C-8F16-915B-F2D3-F6AEECC76D78}"/>
              </a:ext>
            </a:extLst>
          </p:cNvPr>
          <p:cNvGrpSpPr/>
          <p:nvPr userDrawn="1"/>
        </p:nvGrpSpPr>
        <p:grpSpPr>
          <a:xfrm>
            <a:off x="11853148" y="1943823"/>
            <a:ext cx="304832" cy="356512"/>
            <a:chOff x="2236525" y="3353202"/>
            <a:chExt cx="304832" cy="356512"/>
          </a:xfrm>
        </p:grpSpPr>
        <p:sp>
          <p:nvSpPr>
            <p:cNvPr id="164" name="Google Shape;14581;p152">
              <a:extLst>
                <a:ext uri="{FF2B5EF4-FFF2-40B4-BE49-F238E27FC236}">
                  <a16:creationId xmlns:a16="http://schemas.microsoft.com/office/drawing/2014/main" id="{DED37CCC-EDB5-5592-78E9-88BD4444CD23}"/>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4582;p152">
              <a:extLst>
                <a:ext uri="{FF2B5EF4-FFF2-40B4-BE49-F238E27FC236}">
                  <a16:creationId xmlns:a16="http://schemas.microsoft.com/office/drawing/2014/main" id="{C20E52EB-125B-99B4-DCE2-11666F66D2CD}"/>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4583;p152">
              <a:extLst>
                <a:ext uri="{FF2B5EF4-FFF2-40B4-BE49-F238E27FC236}">
                  <a16:creationId xmlns:a16="http://schemas.microsoft.com/office/drawing/2014/main" id="{5608B5CE-B221-06D7-810A-41046FE3889E}"/>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4580;p152">
            <a:extLst>
              <a:ext uri="{FF2B5EF4-FFF2-40B4-BE49-F238E27FC236}">
                <a16:creationId xmlns:a16="http://schemas.microsoft.com/office/drawing/2014/main" id="{02611759-2450-A7E0-487A-4C6195CF1CF3}"/>
              </a:ext>
            </a:extLst>
          </p:cNvPr>
          <p:cNvGrpSpPr/>
          <p:nvPr userDrawn="1"/>
        </p:nvGrpSpPr>
        <p:grpSpPr>
          <a:xfrm>
            <a:off x="11853376" y="2435791"/>
            <a:ext cx="304832" cy="356512"/>
            <a:chOff x="2236525" y="3353202"/>
            <a:chExt cx="304832" cy="356512"/>
          </a:xfrm>
        </p:grpSpPr>
        <p:sp>
          <p:nvSpPr>
            <p:cNvPr id="168" name="Google Shape;14581;p152">
              <a:extLst>
                <a:ext uri="{FF2B5EF4-FFF2-40B4-BE49-F238E27FC236}">
                  <a16:creationId xmlns:a16="http://schemas.microsoft.com/office/drawing/2014/main" id="{FC851ACB-B7FF-12DA-9684-F23DDDB0CBA7}"/>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4582;p152">
              <a:extLst>
                <a:ext uri="{FF2B5EF4-FFF2-40B4-BE49-F238E27FC236}">
                  <a16:creationId xmlns:a16="http://schemas.microsoft.com/office/drawing/2014/main" id="{AD7AB122-0D5F-B67B-3029-E6A182F073A6}"/>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4583;p152">
              <a:extLst>
                <a:ext uri="{FF2B5EF4-FFF2-40B4-BE49-F238E27FC236}">
                  <a16:creationId xmlns:a16="http://schemas.microsoft.com/office/drawing/2014/main" id="{9BC0B09D-4460-0835-4CB8-52114157665B}"/>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4580;p152">
            <a:extLst>
              <a:ext uri="{FF2B5EF4-FFF2-40B4-BE49-F238E27FC236}">
                <a16:creationId xmlns:a16="http://schemas.microsoft.com/office/drawing/2014/main" id="{BD95F1E4-9326-B9A6-FEA3-E33BEDF2D4CB}"/>
              </a:ext>
            </a:extLst>
          </p:cNvPr>
          <p:cNvGrpSpPr/>
          <p:nvPr userDrawn="1"/>
        </p:nvGrpSpPr>
        <p:grpSpPr>
          <a:xfrm>
            <a:off x="11868302" y="2992207"/>
            <a:ext cx="304832" cy="356512"/>
            <a:chOff x="2236525" y="3353202"/>
            <a:chExt cx="304832" cy="356512"/>
          </a:xfrm>
        </p:grpSpPr>
        <p:sp>
          <p:nvSpPr>
            <p:cNvPr id="172" name="Google Shape;14581;p152">
              <a:extLst>
                <a:ext uri="{FF2B5EF4-FFF2-40B4-BE49-F238E27FC236}">
                  <a16:creationId xmlns:a16="http://schemas.microsoft.com/office/drawing/2014/main" id="{CFE16836-CE1D-2361-7CF4-F16DDC434F93}"/>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4582;p152">
              <a:extLst>
                <a:ext uri="{FF2B5EF4-FFF2-40B4-BE49-F238E27FC236}">
                  <a16:creationId xmlns:a16="http://schemas.microsoft.com/office/drawing/2014/main" id="{06BB49DC-A932-A6AD-8244-222BC089ABF7}"/>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4583;p152">
              <a:extLst>
                <a:ext uri="{FF2B5EF4-FFF2-40B4-BE49-F238E27FC236}">
                  <a16:creationId xmlns:a16="http://schemas.microsoft.com/office/drawing/2014/main" id="{5BFD1740-8ABB-8FAD-A23E-6D6D0B7A0A46}"/>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4580;p152">
            <a:extLst>
              <a:ext uri="{FF2B5EF4-FFF2-40B4-BE49-F238E27FC236}">
                <a16:creationId xmlns:a16="http://schemas.microsoft.com/office/drawing/2014/main" id="{A9B76C98-D238-3B2C-0BA8-22020E94FEAF}"/>
              </a:ext>
            </a:extLst>
          </p:cNvPr>
          <p:cNvGrpSpPr/>
          <p:nvPr userDrawn="1"/>
        </p:nvGrpSpPr>
        <p:grpSpPr>
          <a:xfrm>
            <a:off x="11879091" y="3484175"/>
            <a:ext cx="304832" cy="356512"/>
            <a:chOff x="2236525" y="3353202"/>
            <a:chExt cx="304832" cy="356512"/>
          </a:xfrm>
        </p:grpSpPr>
        <p:sp>
          <p:nvSpPr>
            <p:cNvPr id="176" name="Google Shape;14581;p152">
              <a:extLst>
                <a:ext uri="{FF2B5EF4-FFF2-40B4-BE49-F238E27FC236}">
                  <a16:creationId xmlns:a16="http://schemas.microsoft.com/office/drawing/2014/main" id="{EBA450CC-85CC-6655-CC8D-6285B776FF87}"/>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4582;p152">
              <a:extLst>
                <a:ext uri="{FF2B5EF4-FFF2-40B4-BE49-F238E27FC236}">
                  <a16:creationId xmlns:a16="http://schemas.microsoft.com/office/drawing/2014/main" id="{E5C06EFC-5CEE-5BB0-FAD8-119F7E79A78B}"/>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4583;p152">
              <a:extLst>
                <a:ext uri="{FF2B5EF4-FFF2-40B4-BE49-F238E27FC236}">
                  <a16:creationId xmlns:a16="http://schemas.microsoft.com/office/drawing/2014/main" id="{C0CF90FE-F2BF-1453-98EC-2647B1E2D23F}"/>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4580;p152">
            <a:extLst>
              <a:ext uri="{FF2B5EF4-FFF2-40B4-BE49-F238E27FC236}">
                <a16:creationId xmlns:a16="http://schemas.microsoft.com/office/drawing/2014/main" id="{9B122E93-E4C6-F980-F416-BDF2360D3E32}"/>
              </a:ext>
            </a:extLst>
          </p:cNvPr>
          <p:cNvGrpSpPr/>
          <p:nvPr userDrawn="1"/>
        </p:nvGrpSpPr>
        <p:grpSpPr>
          <a:xfrm>
            <a:off x="11879091" y="3976143"/>
            <a:ext cx="304832" cy="356512"/>
            <a:chOff x="2236525" y="3353202"/>
            <a:chExt cx="304832" cy="356512"/>
          </a:xfrm>
        </p:grpSpPr>
        <p:sp>
          <p:nvSpPr>
            <p:cNvPr id="180" name="Google Shape;14581;p152">
              <a:extLst>
                <a:ext uri="{FF2B5EF4-FFF2-40B4-BE49-F238E27FC236}">
                  <a16:creationId xmlns:a16="http://schemas.microsoft.com/office/drawing/2014/main" id="{B96CB5E2-72C5-5E2C-F5B7-BFF964EE4F5B}"/>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4582;p152">
              <a:extLst>
                <a:ext uri="{FF2B5EF4-FFF2-40B4-BE49-F238E27FC236}">
                  <a16:creationId xmlns:a16="http://schemas.microsoft.com/office/drawing/2014/main" id="{CCDA8F6A-36CE-DDD7-BDBC-1327BDB3AEFA}"/>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4583;p152">
              <a:extLst>
                <a:ext uri="{FF2B5EF4-FFF2-40B4-BE49-F238E27FC236}">
                  <a16:creationId xmlns:a16="http://schemas.microsoft.com/office/drawing/2014/main" id="{A97D6CD0-6E85-245A-6425-D7267146BCC3}"/>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4580;p152">
            <a:extLst>
              <a:ext uri="{FF2B5EF4-FFF2-40B4-BE49-F238E27FC236}">
                <a16:creationId xmlns:a16="http://schemas.microsoft.com/office/drawing/2014/main" id="{00F032D7-BD96-83B9-CB9B-307940300994}"/>
              </a:ext>
            </a:extLst>
          </p:cNvPr>
          <p:cNvGrpSpPr/>
          <p:nvPr userDrawn="1"/>
        </p:nvGrpSpPr>
        <p:grpSpPr>
          <a:xfrm>
            <a:off x="11879091" y="4468111"/>
            <a:ext cx="304832" cy="356512"/>
            <a:chOff x="2236525" y="3353202"/>
            <a:chExt cx="304832" cy="356512"/>
          </a:xfrm>
        </p:grpSpPr>
        <p:sp>
          <p:nvSpPr>
            <p:cNvPr id="184" name="Google Shape;14581;p152">
              <a:extLst>
                <a:ext uri="{FF2B5EF4-FFF2-40B4-BE49-F238E27FC236}">
                  <a16:creationId xmlns:a16="http://schemas.microsoft.com/office/drawing/2014/main" id="{E809BE34-56FB-B290-4AB0-390D27F67AFD}"/>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4582;p152">
              <a:extLst>
                <a:ext uri="{FF2B5EF4-FFF2-40B4-BE49-F238E27FC236}">
                  <a16:creationId xmlns:a16="http://schemas.microsoft.com/office/drawing/2014/main" id="{85138746-12E3-A974-F256-2FB916AD6634}"/>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4583;p152">
              <a:extLst>
                <a:ext uri="{FF2B5EF4-FFF2-40B4-BE49-F238E27FC236}">
                  <a16:creationId xmlns:a16="http://schemas.microsoft.com/office/drawing/2014/main" id="{E3C8FAAF-415F-6C80-029A-9E291E4EEB4A}"/>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4580;p152">
            <a:extLst>
              <a:ext uri="{FF2B5EF4-FFF2-40B4-BE49-F238E27FC236}">
                <a16:creationId xmlns:a16="http://schemas.microsoft.com/office/drawing/2014/main" id="{131ECEE6-7033-FB00-099C-7815ACCB4DD3}"/>
              </a:ext>
            </a:extLst>
          </p:cNvPr>
          <p:cNvGrpSpPr/>
          <p:nvPr userDrawn="1"/>
        </p:nvGrpSpPr>
        <p:grpSpPr>
          <a:xfrm>
            <a:off x="11864281" y="4960079"/>
            <a:ext cx="304832" cy="356512"/>
            <a:chOff x="2236525" y="3353202"/>
            <a:chExt cx="304832" cy="356512"/>
          </a:xfrm>
        </p:grpSpPr>
        <p:sp>
          <p:nvSpPr>
            <p:cNvPr id="188" name="Google Shape;14581;p152">
              <a:extLst>
                <a:ext uri="{FF2B5EF4-FFF2-40B4-BE49-F238E27FC236}">
                  <a16:creationId xmlns:a16="http://schemas.microsoft.com/office/drawing/2014/main" id="{D38C8AA1-67C8-8E0B-8339-ABD2A6497A52}"/>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4582;p152">
              <a:extLst>
                <a:ext uri="{FF2B5EF4-FFF2-40B4-BE49-F238E27FC236}">
                  <a16:creationId xmlns:a16="http://schemas.microsoft.com/office/drawing/2014/main" id="{08B50F69-1ED0-25BA-4EF0-06417C6A4F35}"/>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4583;p152">
              <a:extLst>
                <a:ext uri="{FF2B5EF4-FFF2-40B4-BE49-F238E27FC236}">
                  <a16:creationId xmlns:a16="http://schemas.microsoft.com/office/drawing/2014/main" id="{2AB3DFA9-20F5-52C1-0FFF-FEE3F88BC2D6}"/>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4580;p152">
            <a:extLst>
              <a:ext uri="{FF2B5EF4-FFF2-40B4-BE49-F238E27FC236}">
                <a16:creationId xmlns:a16="http://schemas.microsoft.com/office/drawing/2014/main" id="{6E706247-5AD1-4898-487B-7AB0F6375E68}"/>
              </a:ext>
            </a:extLst>
          </p:cNvPr>
          <p:cNvGrpSpPr/>
          <p:nvPr userDrawn="1"/>
        </p:nvGrpSpPr>
        <p:grpSpPr>
          <a:xfrm>
            <a:off x="11864509" y="5452047"/>
            <a:ext cx="304832" cy="356512"/>
            <a:chOff x="2236525" y="3353202"/>
            <a:chExt cx="304832" cy="356512"/>
          </a:xfrm>
        </p:grpSpPr>
        <p:sp>
          <p:nvSpPr>
            <p:cNvPr id="192" name="Google Shape;14581;p152">
              <a:extLst>
                <a:ext uri="{FF2B5EF4-FFF2-40B4-BE49-F238E27FC236}">
                  <a16:creationId xmlns:a16="http://schemas.microsoft.com/office/drawing/2014/main" id="{ACF79188-9AEB-4B99-555F-590FB973D985}"/>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4582;p152">
              <a:extLst>
                <a:ext uri="{FF2B5EF4-FFF2-40B4-BE49-F238E27FC236}">
                  <a16:creationId xmlns:a16="http://schemas.microsoft.com/office/drawing/2014/main" id="{644F93ED-44FD-8AFB-443C-6CB629E5E4B5}"/>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4583;p152">
              <a:extLst>
                <a:ext uri="{FF2B5EF4-FFF2-40B4-BE49-F238E27FC236}">
                  <a16:creationId xmlns:a16="http://schemas.microsoft.com/office/drawing/2014/main" id="{60B1C5B5-E403-BB5F-9EF6-76A34F4CF2E4}"/>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4580;p152">
            <a:extLst>
              <a:ext uri="{FF2B5EF4-FFF2-40B4-BE49-F238E27FC236}">
                <a16:creationId xmlns:a16="http://schemas.microsoft.com/office/drawing/2014/main" id="{1BBD5CD4-4C56-9C53-BD5F-6A2CF5F4E3BE}"/>
              </a:ext>
            </a:extLst>
          </p:cNvPr>
          <p:cNvGrpSpPr/>
          <p:nvPr userDrawn="1"/>
        </p:nvGrpSpPr>
        <p:grpSpPr>
          <a:xfrm>
            <a:off x="11879435" y="6008463"/>
            <a:ext cx="304832" cy="356512"/>
            <a:chOff x="2236525" y="3353202"/>
            <a:chExt cx="304832" cy="356512"/>
          </a:xfrm>
        </p:grpSpPr>
        <p:sp>
          <p:nvSpPr>
            <p:cNvPr id="196" name="Google Shape;14581;p152">
              <a:extLst>
                <a:ext uri="{FF2B5EF4-FFF2-40B4-BE49-F238E27FC236}">
                  <a16:creationId xmlns:a16="http://schemas.microsoft.com/office/drawing/2014/main" id="{036D61C8-C646-1D5D-829E-2970C8B5DE19}"/>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4582;p152">
              <a:extLst>
                <a:ext uri="{FF2B5EF4-FFF2-40B4-BE49-F238E27FC236}">
                  <a16:creationId xmlns:a16="http://schemas.microsoft.com/office/drawing/2014/main" id="{69CC2E87-8CF3-87D3-EC90-A26AD41A381E}"/>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4583;p152">
              <a:extLst>
                <a:ext uri="{FF2B5EF4-FFF2-40B4-BE49-F238E27FC236}">
                  <a16:creationId xmlns:a16="http://schemas.microsoft.com/office/drawing/2014/main" id="{46AA6F52-41F8-4680-00A4-C3EA58B59DFE}"/>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4610;p152">
            <a:extLst>
              <a:ext uri="{FF2B5EF4-FFF2-40B4-BE49-F238E27FC236}">
                <a16:creationId xmlns:a16="http://schemas.microsoft.com/office/drawing/2014/main" id="{E613348C-435B-9228-BAC8-8303C0993367}"/>
              </a:ext>
            </a:extLst>
          </p:cNvPr>
          <p:cNvGrpSpPr/>
          <p:nvPr userDrawn="1"/>
        </p:nvGrpSpPr>
        <p:grpSpPr>
          <a:xfrm>
            <a:off x="523667" y="6444779"/>
            <a:ext cx="344832" cy="356544"/>
            <a:chOff x="3316269" y="3352402"/>
            <a:chExt cx="344832" cy="356544"/>
          </a:xfrm>
        </p:grpSpPr>
        <p:sp>
          <p:nvSpPr>
            <p:cNvPr id="200" name="Google Shape;14611;p152">
              <a:extLst>
                <a:ext uri="{FF2B5EF4-FFF2-40B4-BE49-F238E27FC236}">
                  <a16:creationId xmlns:a16="http://schemas.microsoft.com/office/drawing/2014/main" id="{590BE4CD-6021-CE8C-08B6-E5B054513FCE}"/>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4612;p152">
              <a:extLst>
                <a:ext uri="{FF2B5EF4-FFF2-40B4-BE49-F238E27FC236}">
                  <a16:creationId xmlns:a16="http://schemas.microsoft.com/office/drawing/2014/main" id="{44788112-3F29-C42E-5025-DAF35B7F6A60}"/>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4613;p152">
              <a:extLst>
                <a:ext uri="{FF2B5EF4-FFF2-40B4-BE49-F238E27FC236}">
                  <a16:creationId xmlns:a16="http://schemas.microsoft.com/office/drawing/2014/main" id="{17234F49-5DA4-BC7E-E457-1196861FE0BF}"/>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14610;p152">
            <a:extLst>
              <a:ext uri="{FF2B5EF4-FFF2-40B4-BE49-F238E27FC236}">
                <a16:creationId xmlns:a16="http://schemas.microsoft.com/office/drawing/2014/main" id="{D7D10F16-6A6E-9556-2DD3-199085A236E4}"/>
              </a:ext>
            </a:extLst>
          </p:cNvPr>
          <p:cNvGrpSpPr/>
          <p:nvPr userDrawn="1"/>
        </p:nvGrpSpPr>
        <p:grpSpPr>
          <a:xfrm>
            <a:off x="1167142" y="6447344"/>
            <a:ext cx="344832" cy="356544"/>
            <a:chOff x="3316269" y="3352402"/>
            <a:chExt cx="344832" cy="356544"/>
          </a:xfrm>
        </p:grpSpPr>
        <p:sp>
          <p:nvSpPr>
            <p:cNvPr id="204" name="Google Shape;14611;p152">
              <a:extLst>
                <a:ext uri="{FF2B5EF4-FFF2-40B4-BE49-F238E27FC236}">
                  <a16:creationId xmlns:a16="http://schemas.microsoft.com/office/drawing/2014/main" id="{8F7665A3-C3E5-2E14-B4F0-49AF0C19F07F}"/>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4612;p152">
              <a:extLst>
                <a:ext uri="{FF2B5EF4-FFF2-40B4-BE49-F238E27FC236}">
                  <a16:creationId xmlns:a16="http://schemas.microsoft.com/office/drawing/2014/main" id="{A8FE3D4B-A13D-006C-82E2-65B7D37EF740}"/>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4613;p152">
              <a:extLst>
                <a:ext uri="{FF2B5EF4-FFF2-40B4-BE49-F238E27FC236}">
                  <a16:creationId xmlns:a16="http://schemas.microsoft.com/office/drawing/2014/main" id="{C93AEB55-EE30-2E4F-855A-D98D50356655}"/>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14610;p152">
            <a:extLst>
              <a:ext uri="{FF2B5EF4-FFF2-40B4-BE49-F238E27FC236}">
                <a16:creationId xmlns:a16="http://schemas.microsoft.com/office/drawing/2014/main" id="{94BD304A-423F-DAC1-F563-A69F735127DD}"/>
              </a:ext>
            </a:extLst>
          </p:cNvPr>
          <p:cNvGrpSpPr/>
          <p:nvPr userDrawn="1"/>
        </p:nvGrpSpPr>
        <p:grpSpPr>
          <a:xfrm>
            <a:off x="1724347" y="6444779"/>
            <a:ext cx="344832" cy="356544"/>
            <a:chOff x="3316269" y="3352402"/>
            <a:chExt cx="344832" cy="356544"/>
          </a:xfrm>
        </p:grpSpPr>
        <p:sp>
          <p:nvSpPr>
            <p:cNvPr id="208" name="Google Shape;14611;p152">
              <a:extLst>
                <a:ext uri="{FF2B5EF4-FFF2-40B4-BE49-F238E27FC236}">
                  <a16:creationId xmlns:a16="http://schemas.microsoft.com/office/drawing/2014/main" id="{925A52C4-5ABE-FB69-5241-8F4F631C557C}"/>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4612;p152">
              <a:extLst>
                <a:ext uri="{FF2B5EF4-FFF2-40B4-BE49-F238E27FC236}">
                  <a16:creationId xmlns:a16="http://schemas.microsoft.com/office/drawing/2014/main" id="{F5D6C043-6BFE-9868-FDF8-2CB36897CAD0}"/>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4613;p152">
              <a:extLst>
                <a:ext uri="{FF2B5EF4-FFF2-40B4-BE49-F238E27FC236}">
                  <a16:creationId xmlns:a16="http://schemas.microsoft.com/office/drawing/2014/main" id="{212B85BE-E83B-E673-A852-95A79F145BD7}"/>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14610;p152">
            <a:extLst>
              <a:ext uri="{FF2B5EF4-FFF2-40B4-BE49-F238E27FC236}">
                <a16:creationId xmlns:a16="http://schemas.microsoft.com/office/drawing/2014/main" id="{B35A81B4-0256-18A6-5138-942875C61808}"/>
              </a:ext>
            </a:extLst>
          </p:cNvPr>
          <p:cNvGrpSpPr/>
          <p:nvPr userDrawn="1"/>
        </p:nvGrpSpPr>
        <p:grpSpPr>
          <a:xfrm>
            <a:off x="2367822" y="6447344"/>
            <a:ext cx="344832" cy="356544"/>
            <a:chOff x="3316269" y="3352402"/>
            <a:chExt cx="344832" cy="356544"/>
          </a:xfrm>
        </p:grpSpPr>
        <p:sp>
          <p:nvSpPr>
            <p:cNvPr id="212" name="Google Shape;14611;p152">
              <a:extLst>
                <a:ext uri="{FF2B5EF4-FFF2-40B4-BE49-F238E27FC236}">
                  <a16:creationId xmlns:a16="http://schemas.microsoft.com/office/drawing/2014/main" id="{36B9285B-D5F0-AFEB-43E6-923CEF37AAE9}"/>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4612;p152">
              <a:extLst>
                <a:ext uri="{FF2B5EF4-FFF2-40B4-BE49-F238E27FC236}">
                  <a16:creationId xmlns:a16="http://schemas.microsoft.com/office/drawing/2014/main" id="{6CA27699-39E7-D8D3-2C3D-35281BB4D49F}"/>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4613;p152">
              <a:extLst>
                <a:ext uri="{FF2B5EF4-FFF2-40B4-BE49-F238E27FC236}">
                  <a16:creationId xmlns:a16="http://schemas.microsoft.com/office/drawing/2014/main" id="{DADF186E-6532-969C-E9E3-65CDB02F90BB}"/>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14610;p152">
            <a:extLst>
              <a:ext uri="{FF2B5EF4-FFF2-40B4-BE49-F238E27FC236}">
                <a16:creationId xmlns:a16="http://schemas.microsoft.com/office/drawing/2014/main" id="{DD6DB5CA-9B61-1462-4C24-CB7086CB342F}"/>
              </a:ext>
            </a:extLst>
          </p:cNvPr>
          <p:cNvGrpSpPr/>
          <p:nvPr userDrawn="1"/>
        </p:nvGrpSpPr>
        <p:grpSpPr>
          <a:xfrm>
            <a:off x="2922652" y="6446871"/>
            <a:ext cx="344832" cy="356544"/>
            <a:chOff x="3316269" y="3352402"/>
            <a:chExt cx="344832" cy="356544"/>
          </a:xfrm>
        </p:grpSpPr>
        <p:sp>
          <p:nvSpPr>
            <p:cNvPr id="216" name="Google Shape;14611;p152">
              <a:extLst>
                <a:ext uri="{FF2B5EF4-FFF2-40B4-BE49-F238E27FC236}">
                  <a16:creationId xmlns:a16="http://schemas.microsoft.com/office/drawing/2014/main" id="{CA1E37A2-AF7F-726A-4CFD-26CCC7702FE2}"/>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4612;p152">
              <a:extLst>
                <a:ext uri="{FF2B5EF4-FFF2-40B4-BE49-F238E27FC236}">
                  <a16:creationId xmlns:a16="http://schemas.microsoft.com/office/drawing/2014/main" id="{51B7AB2F-100E-0DEC-F336-D87436E7204F}"/>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4613;p152">
              <a:extLst>
                <a:ext uri="{FF2B5EF4-FFF2-40B4-BE49-F238E27FC236}">
                  <a16:creationId xmlns:a16="http://schemas.microsoft.com/office/drawing/2014/main" id="{82907571-6F67-E59E-D83C-95B223088D06}"/>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14610;p152">
            <a:extLst>
              <a:ext uri="{FF2B5EF4-FFF2-40B4-BE49-F238E27FC236}">
                <a16:creationId xmlns:a16="http://schemas.microsoft.com/office/drawing/2014/main" id="{9E0D1B2E-BBA1-0883-169D-D7F1F9B03D91}"/>
              </a:ext>
            </a:extLst>
          </p:cNvPr>
          <p:cNvGrpSpPr/>
          <p:nvPr userDrawn="1"/>
        </p:nvGrpSpPr>
        <p:grpSpPr>
          <a:xfrm>
            <a:off x="3566127" y="6449436"/>
            <a:ext cx="344832" cy="356544"/>
            <a:chOff x="3316269" y="3352402"/>
            <a:chExt cx="344832" cy="356544"/>
          </a:xfrm>
        </p:grpSpPr>
        <p:sp>
          <p:nvSpPr>
            <p:cNvPr id="220" name="Google Shape;14611;p152">
              <a:extLst>
                <a:ext uri="{FF2B5EF4-FFF2-40B4-BE49-F238E27FC236}">
                  <a16:creationId xmlns:a16="http://schemas.microsoft.com/office/drawing/2014/main" id="{1182EC4E-D426-CE97-63C3-2087D7A3383F}"/>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4612;p152">
              <a:extLst>
                <a:ext uri="{FF2B5EF4-FFF2-40B4-BE49-F238E27FC236}">
                  <a16:creationId xmlns:a16="http://schemas.microsoft.com/office/drawing/2014/main" id="{5197A0FE-E8CE-F6AF-BBA4-FE42125BDC38}"/>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4613;p152">
              <a:extLst>
                <a:ext uri="{FF2B5EF4-FFF2-40B4-BE49-F238E27FC236}">
                  <a16:creationId xmlns:a16="http://schemas.microsoft.com/office/drawing/2014/main" id="{E0576D0E-CE76-9FF2-1E56-CEAE0E32ED7E}"/>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14610;p152">
            <a:extLst>
              <a:ext uri="{FF2B5EF4-FFF2-40B4-BE49-F238E27FC236}">
                <a16:creationId xmlns:a16="http://schemas.microsoft.com/office/drawing/2014/main" id="{9B6E836C-408F-AA46-753C-E0D392107D1E}"/>
              </a:ext>
            </a:extLst>
          </p:cNvPr>
          <p:cNvGrpSpPr/>
          <p:nvPr userDrawn="1"/>
        </p:nvGrpSpPr>
        <p:grpSpPr>
          <a:xfrm>
            <a:off x="4123332" y="6446871"/>
            <a:ext cx="344832" cy="356544"/>
            <a:chOff x="3316269" y="3352402"/>
            <a:chExt cx="344832" cy="356544"/>
          </a:xfrm>
        </p:grpSpPr>
        <p:sp>
          <p:nvSpPr>
            <p:cNvPr id="224" name="Google Shape;14611;p152">
              <a:extLst>
                <a:ext uri="{FF2B5EF4-FFF2-40B4-BE49-F238E27FC236}">
                  <a16:creationId xmlns:a16="http://schemas.microsoft.com/office/drawing/2014/main" id="{035D9C83-069F-F9F5-5C3B-66B3AE3A1B5E}"/>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4612;p152">
              <a:extLst>
                <a:ext uri="{FF2B5EF4-FFF2-40B4-BE49-F238E27FC236}">
                  <a16:creationId xmlns:a16="http://schemas.microsoft.com/office/drawing/2014/main" id="{4202F026-A98A-D5CE-98D8-A46A354BFC63}"/>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4613;p152">
              <a:extLst>
                <a:ext uri="{FF2B5EF4-FFF2-40B4-BE49-F238E27FC236}">
                  <a16:creationId xmlns:a16="http://schemas.microsoft.com/office/drawing/2014/main" id="{A44C34FA-2100-E1AD-7297-CE6F75CBD7C6}"/>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14610;p152">
            <a:extLst>
              <a:ext uri="{FF2B5EF4-FFF2-40B4-BE49-F238E27FC236}">
                <a16:creationId xmlns:a16="http://schemas.microsoft.com/office/drawing/2014/main" id="{238B4A6D-05EE-7D9B-65EF-02995431BE6A}"/>
              </a:ext>
            </a:extLst>
          </p:cNvPr>
          <p:cNvGrpSpPr/>
          <p:nvPr userDrawn="1"/>
        </p:nvGrpSpPr>
        <p:grpSpPr>
          <a:xfrm>
            <a:off x="4766807" y="6449436"/>
            <a:ext cx="344832" cy="356544"/>
            <a:chOff x="3316269" y="3352402"/>
            <a:chExt cx="344832" cy="356544"/>
          </a:xfrm>
        </p:grpSpPr>
        <p:sp>
          <p:nvSpPr>
            <p:cNvPr id="228" name="Google Shape;14611;p152">
              <a:extLst>
                <a:ext uri="{FF2B5EF4-FFF2-40B4-BE49-F238E27FC236}">
                  <a16:creationId xmlns:a16="http://schemas.microsoft.com/office/drawing/2014/main" id="{6D60C737-522A-1698-84A8-4B74D8B9E4FC}"/>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4612;p152">
              <a:extLst>
                <a:ext uri="{FF2B5EF4-FFF2-40B4-BE49-F238E27FC236}">
                  <a16:creationId xmlns:a16="http://schemas.microsoft.com/office/drawing/2014/main" id="{82458476-B0C4-92DA-3071-DFEF9E020F30}"/>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4613;p152">
              <a:extLst>
                <a:ext uri="{FF2B5EF4-FFF2-40B4-BE49-F238E27FC236}">
                  <a16:creationId xmlns:a16="http://schemas.microsoft.com/office/drawing/2014/main" id="{59A2AF09-A55A-36F5-DE26-DDF1F7524A8C}"/>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14610;p152">
            <a:extLst>
              <a:ext uri="{FF2B5EF4-FFF2-40B4-BE49-F238E27FC236}">
                <a16:creationId xmlns:a16="http://schemas.microsoft.com/office/drawing/2014/main" id="{42299687-FD45-A628-8F1D-B20E02C532ED}"/>
              </a:ext>
            </a:extLst>
          </p:cNvPr>
          <p:cNvGrpSpPr/>
          <p:nvPr userDrawn="1"/>
        </p:nvGrpSpPr>
        <p:grpSpPr>
          <a:xfrm>
            <a:off x="5245367" y="6454524"/>
            <a:ext cx="344832" cy="356544"/>
            <a:chOff x="3316269" y="3352402"/>
            <a:chExt cx="344832" cy="356544"/>
          </a:xfrm>
        </p:grpSpPr>
        <p:sp>
          <p:nvSpPr>
            <p:cNvPr id="232" name="Google Shape;14611;p152">
              <a:extLst>
                <a:ext uri="{FF2B5EF4-FFF2-40B4-BE49-F238E27FC236}">
                  <a16:creationId xmlns:a16="http://schemas.microsoft.com/office/drawing/2014/main" id="{F4AB45C0-78C5-6173-0C10-BC9AAF69A796}"/>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4612;p152">
              <a:extLst>
                <a:ext uri="{FF2B5EF4-FFF2-40B4-BE49-F238E27FC236}">
                  <a16:creationId xmlns:a16="http://schemas.microsoft.com/office/drawing/2014/main" id="{F098C87B-A6C0-F68C-B2D0-55F61A93458D}"/>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4613;p152">
              <a:extLst>
                <a:ext uri="{FF2B5EF4-FFF2-40B4-BE49-F238E27FC236}">
                  <a16:creationId xmlns:a16="http://schemas.microsoft.com/office/drawing/2014/main" id="{55BAAD31-931E-4727-FF91-61BF9CB32132}"/>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14610;p152">
            <a:extLst>
              <a:ext uri="{FF2B5EF4-FFF2-40B4-BE49-F238E27FC236}">
                <a16:creationId xmlns:a16="http://schemas.microsoft.com/office/drawing/2014/main" id="{AB4A815A-5AF5-B511-DA04-D5E44C1EBD3A}"/>
              </a:ext>
            </a:extLst>
          </p:cNvPr>
          <p:cNvGrpSpPr/>
          <p:nvPr userDrawn="1"/>
        </p:nvGrpSpPr>
        <p:grpSpPr>
          <a:xfrm>
            <a:off x="5888842" y="6457089"/>
            <a:ext cx="344832" cy="356544"/>
            <a:chOff x="3316269" y="3352402"/>
            <a:chExt cx="344832" cy="356544"/>
          </a:xfrm>
        </p:grpSpPr>
        <p:sp>
          <p:nvSpPr>
            <p:cNvPr id="236" name="Google Shape;14611;p152">
              <a:extLst>
                <a:ext uri="{FF2B5EF4-FFF2-40B4-BE49-F238E27FC236}">
                  <a16:creationId xmlns:a16="http://schemas.microsoft.com/office/drawing/2014/main" id="{FE78F1D0-EF91-DE87-4DCA-27A9FE701A90}"/>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4612;p152">
              <a:extLst>
                <a:ext uri="{FF2B5EF4-FFF2-40B4-BE49-F238E27FC236}">
                  <a16:creationId xmlns:a16="http://schemas.microsoft.com/office/drawing/2014/main" id="{EC062CF6-3DD9-36F1-D486-0074860F3F25}"/>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4613;p152">
              <a:extLst>
                <a:ext uri="{FF2B5EF4-FFF2-40B4-BE49-F238E27FC236}">
                  <a16:creationId xmlns:a16="http://schemas.microsoft.com/office/drawing/2014/main" id="{834576B3-7CF9-63F5-2BF2-7427965596C3}"/>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14610;p152">
            <a:extLst>
              <a:ext uri="{FF2B5EF4-FFF2-40B4-BE49-F238E27FC236}">
                <a16:creationId xmlns:a16="http://schemas.microsoft.com/office/drawing/2014/main" id="{92D7A43F-7DA6-B2D1-C99C-A9F12B95C07F}"/>
              </a:ext>
            </a:extLst>
          </p:cNvPr>
          <p:cNvGrpSpPr/>
          <p:nvPr userDrawn="1"/>
        </p:nvGrpSpPr>
        <p:grpSpPr>
          <a:xfrm>
            <a:off x="6446047" y="6454524"/>
            <a:ext cx="344832" cy="356544"/>
            <a:chOff x="3316269" y="3352402"/>
            <a:chExt cx="344832" cy="356544"/>
          </a:xfrm>
        </p:grpSpPr>
        <p:sp>
          <p:nvSpPr>
            <p:cNvPr id="240" name="Google Shape;14611;p152">
              <a:extLst>
                <a:ext uri="{FF2B5EF4-FFF2-40B4-BE49-F238E27FC236}">
                  <a16:creationId xmlns:a16="http://schemas.microsoft.com/office/drawing/2014/main" id="{1C8DC145-8DE0-539A-E43A-2A45B6AA5DF2}"/>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4612;p152">
              <a:extLst>
                <a:ext uri="{FF2B5EF4-FFF2-40B4-BE49-F238E27FC236}">
                  <a16:creationId xmlns:a16="http://schemas.microsoft.com/office/drawing/2014/main" id="{1E38FD69-E1F2-3A17-96CC-B15C2B71E17C}"/>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4613;p152">
              <a:extLst>
                <a:ext uri="{FF2B5EF4-FFF2-40B4-BE49-F238E27FC236}">
                  <a16:creationId xmlns:a16="http://schemas.microsoft.com/office/drawing/2014/main" id="{5D85B930-BC3E-F2F3-90DA-F27FE787AB8C}"/>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14610;p152">
            <a:extLst>
              <a:ext uri="{FF2B5EF4-FFF2-40B4-BE49-F238E27FC236}">
                <a16:creationId xmlns:a16="http://schemas.microsoft.com/office/drawing/2014/main" id="{FBE357D4-C6B1-579C-5990-5DC6F38E50D3}"/>
              </a:ext>
            </a:extLst>
          </p:cNvPr>
          <p:cNvGrpSpPr/>
          <p:nvPr userDrawn="1"/>
        </p:nvGrpSpPr>
        <p:grpSpPr>
          <a:xfrm>
            <a:off x="7089522" y="6457089"/>
            <a:ext cx="344832" cy="356544"/>
            <a:chOff x="3316269" y="3352402"/>
            <a:chExt cx="344832" cy="356544"/>
          </a:xfrm>
        </p:grpSpPr>
        <p:sp>
          <p:nvSpPr>
            <p:cNvPr id="244" name="Google Shape;14611;p152">
              <a:extLst>
                <a:ext uri="{FF2B5EF4-FFF2-40B4-BE49-F238E27FC236}">
                  <a16:creationId xmlns:a16="http://schemas.microsoft.com/office/drawing/2014/main" id="{AE4F7E7C-B704-D9EE-3A51-BCC4D37527DC}"/>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4612;p152">
              <a:extLst>
                <a:ext uri="{FF2B5EF4-FFF2-40B4-BE49-F238E27FC236}">
                  <a16:creationId xmlns:a16="http://schemas.microsoft.com/office/drawing/2014/main" id="{58A81D2F-667F-BF9B-3B60-327C1ABFD556}"/>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4613;p152">
              <a:extLst>
                <a:ext uri="{FF2B5EF4-FFF2-40B4-BE49-F238E27FC236}">
                  <a16:creationId xmlns:a16="http://schemas.microsoft.com/office/drawing/2014/main" id="{79D606BA-515C-D819-CB1B-76344C8776BE}"/>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14610;p152">
            <a:extLst>
              <a:ext uri="{FF2B5EF4-FFF2-40B4-BE49-F238E27FC236}">
                <a16:creationId xmlns:a16="http://schemas.microsoft.com/office/drawing/2014/main" id="{22A03BFE-B762-89B0-852C-4BA567F03CCE}"/>
              </a:ext>
            </a:extLst>
          </p:cNvPr>
          <p:cNvGrpSpPr/>
          <p:nvPr userDrawn="1"/>
        </p:nvGrpSpPr>
        <p:grpSpPr>
          <a:xfrm>
            <a:off x="7644352" y="6456616"/>
            <a:ext cx="344832" cy="356544"/>
            <a:chOff x="3316269" y="3352402"/>
            <a:chExt cx="344832" cy="356544"/>
          </a:xfrm>
        </p:grpSpPr>
        <p:sp>
          <p:nvSpPr>
            <p:cNvPr id="248" name="Google Shape;14611;p152">
              <a:extLst>
                <a:ext uri="{FF2B5EF4-FFF2-40B4-BE49-F238E27FC236}">
                  <a16:creationId xmlns:a16="http://schemas.microsoft.com/office/drawing/2014/main" id="{24CCDC70-1581-0B47-CA9E-53C082D12222}"/>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4612;p152">
              <a:extLst>
                <a:ext uri="{FF2B5EF4-FFF2-40B4-BE49-F238E27FC236}">
                  <a16:creationId xmlns:a16="http://schemas.microsoft.com/office/drawing/2014/main" id="{D2CC5033-CD61-603E-8E2D-0649A29DD609}"/>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4613;p152">
              <a:extLst>
                <a:ext uri="{FF2B5EF4-FFF2-40B4-BE49-F238E27FC236}">
                  <a16:creationId xmlns:a16="http://schemas.microsoft.com/office/drawing/2014/main" id="{CD799FC1-3E4D-D775-1FAF-823623CD9C16}"/>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14610;p152">
            <a:extLst>
              <a:ext uri="{FF2B5EF4-FFF2-40B4-BE49-F238E27FC236}">
                <a16:creationId xmlns:a16="http://schemas.microsoft.com/office/drawing/2014/main" id="{16E04220-201E-08BB-CA6E-AEBD4B4054CD}"/>
              </a:ext>
            </a:extLst>
          </p:cNvPr>
          <p:cNvGrpSpPr/>
          <p:nvPr userDrawn="1"/>
        </p:nvGrpSpPr>
        <p:grpSpPr>
          <a:xfrm>
            <a:off x="8287827" y="6459181"/>
            <a:ext cx="344832" cy="356544"/>
            <a:chOff x="3316269" y="3352402"/>
            <a:chExt cx="344832" cy="356544"/>
          </a:xfrm>
        </p:grpSpPr>
        <p:sp>
          <p:nvSpPr>
            <p:cNvPr id="252" name="Google Shape;14611;p152">
              <a:extLst>
                <a:ext uri="{FF2B5EF4-FFF2-40B4-BE49-F238E27FC236}">
                  <a16:creationId xmlns:a16="http://schemas.microsoft.com/office/drawing/2014/main" id="{E06F91E6-ED8D-79C9-9DA6-F83DA4668E00}"/>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4612;p152">
              <a:extLst>
                <a:ext uri="{FF2B5EF4-FFF2-40B4-BE49-F238E27FC236}">
                  <a16:creationId xmlns:a16="http://schemas.microsoft.com/office/drawing/2014/main" id="{25B9F81B-600E-2FE2-AEE7-F0FD54E0A371}"/>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4613;p152">
              <a:extLst>
                <a:ext uri="{FF2B5EF4-FFF2-40B4-BE49-F238E27FC236}">
                  <a16:creationId xmlns:a16="http://schemas.microsoft.com/office/drawing/2014/main" id="{AC368012-E2F0-D2EC-1D70-96BA706CA624}"/>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14610;p152">
            <a:extLst>
              <a:ext uri="{FF2B5EF4-FFF2-40B4-BE49-F238E27FC236}">
                <a16:creationId xmlns:a16="http://schemas.microsoft.com/office/drawing/2014/main" id="{7FD3E8C7-8ED8-70F6-ED54-5EA97B6DFB64}"/>
              </a:ext>
            </a:extLst>
          </p:cNvPr>
          <p:cNvGrpSpPr/>
          <p:nvPr userDrawn="1"/>
        </p:nvGrpSpPr>
        <p:grpSpPr>
          <a:xfrm>
            <a:off x="8845032" y="6456616"/>
            <a:ext cx="344832" cy="356544"/>
            <a:chOff x="3316269" y="3352402"/>
            <a:chExt cx="344832" cy="356544"/>
          </a:xfrm>
        </p:grpSpPr>
        <p:sp>
          <p:nvSpPr>
            <p:cNvPr id="256" name="Google Shape;14611;p152">
              <a:extLst>
                <a:ext uri="{FF2B5EF4-FFF2-40B4-BE49-F238E27FC236}">
                  <a16:creationId xmlns:a16="http://schemas.microsoft.com/office/drawing/2014/main" id="{4226DFB2-D067-37D3-71B9-E446E64F984C}"/>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4612;p152">
              <a:extLst>
                <a:ext uri="{FF2B5EF4-FFF2-40B4-BE49-F238E27FC236}">
                  <a16:creationId xmlns:a16="http://schemas.microsoft.com/office/drawing/2014/main" id="{E508CB7C-4AEA-E8DB-C58F-3E2B866366DE}"/>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4613;p152">
              <a:extLst>
                <a:ext uri="{FF2B5EF4-FFF2-40B4-BE49-F238E27FC236}">
                  <a16:creationId xmlns:a16="http://schemas.microsoft.com/office/drawing/2014/main" id="{D095FD12-07E7-7B57-9983-90BB7F099EF5}"/>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14610;p152">
            <a:extLst>
              <a:ext uri="{FF2B5EF4-FFF2-40B4-BE49-F238E27FC236}">
                <a16:creationId xmlns:a16="http://schemas.microsoft.com/office/drawing/2014/main" id="{9EA0A7B8-173B-7662-8181-5E42F372017F}"/>
              </a:ext>
            </a:extLst>
          </p:cNvPr>
          <p:cNvGrpSpPr/>
          <p:nvPr userDrawn="1"/>
        </p:nvGrpSpPr>
        <p:grpSpPr>
          <a:xfrm>
            <a:off x="9488507" y="6459181"/>
            <a:ext cx="344832" cy="356544"/>
            <a:chOff x="3316269" y="3352402"/>
            <a:chExt cx="344832" cy="356544"/>
          </a:xfrm>
        </p:grpSpPr>
        <p:sp>
          <p:nvSpPr>
            <p:cNvPr id="260" name="Google Shape;14611;p152">
              <a:extLst>
                <a:ext uri="{FF2B5EF4-FFF2-40B4-BE49-F238E27FC236}">
                  <a16:creationId xmlns:a16="http://schemas.microsoft.com/office/drawing/2014/main" id="{F58D2223-AD0A-F569-BDD2-06A4CAC1BAFC}"/>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4612;p152">
              <a:extLst>
                <a:ext uri="{FF2B5EF4-FFF2-40B4-BE49-F238E27FC236}">
                  <a16:creationId xmlns:a16="http://schemas.microsoft.com/office/drawing/2014/main" id="{536C174D-8C47-C416-D81F-DE77B258A808}"/>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4613;p152">
              <a:extLst>
                <a:ext uri="{FF2B5EF4-FFF2-40B4-BE49-F238E27FC236}">
                  <a16:creationId xmlns:a16="http://schemas.microsoft.com/office/drawing/2014/main" id="{5629689B-2BCE-096B-24F2-A72EFEA8C642}"/>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14610;p152">
            <a:extLst>
              <a:ext uri="{FF2B5EF4-FFF2-40B4-BE49-F238E27FC236}">
                <a16:creationId xmlns:a16="http://schemas.microsoft.com/office/drawing/2014/main" id="{83BEDB71-0084-C0B5-BA3B-E0E87AB86000}"/>
              </a:ext>
            </a:extLst>
          </p:cNvPr>
          <p:cNvGrpSpPr/>
          <p:nvPr userDrawn="1"/>
        </p:nvGrpSpPr>
        <p:grpSpPr>
          <a:xfrm>
            <a:off x="10063451" y="6450580"/>
            <a:ext cx="344832" cy="356544"/>
            <a:chOff x="3316269" y="3352402"/>
            <a:chExt cx="344832" cy="356544"/>
          </a:xfrm>
        </p:grpSpPr>
        <p:sp>
          <p:nvSpPr>
            <p:cNvPr id="264" name="Google Shape;14611;p152">
              <a:extLst>
                <a:ext uri="{FF2B5EF4-FFF2-40B4-BE49-F238E27FC236}">
                  <a16:creationId xmlns:a16="http://schemas.microsoft.com/office/drawing/2014/main" id="{C5D022E4-6BF9-DC08-C737-B76761F7B758}"/>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4612;p152">
              <a:extLst>
                <a:ext uri="{FF2B5EF4-FFF2-40B4-BE49-F238E27FC236}">
                  <a16:creationId xmlns:a16="http://schemas.microsoft.com/office/drawing/2014/main" id="{311D453E-0ED9-089C-1DB7-5F623AD7574B}"/>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4613;p152">
              <a:extLst>
                <a:ext uri="{FF2B5EF4-FFF2-40B4-BE49-F238E27FC236}">
                  <a16:creationId xmlns:a16="http://schemas.microsoft.com/office/drawing/2014/main" id="{9EB0FD79-D68C-D3C2-2CC0-67EBF230BD86}"/>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14610;p152">
            <a:extLst>
              <a:ext uri="{FF2B5EF4-FFF2-40B4-BE49-F238E27FC236}">
                <a16:creationId xmlns:a16="http://schemas.microsoft.com/office/drawing/2014/main" id="{E8203B06-D88D-C9DF-DE41-420BE6C847A7}"/>
              </a:ext>
            </a:extLst>
          </p:cNvPr>
          <p:cNvGrpSpPr/>
          <p:nvPr userDrawn="1"/>
        </p:nvGrpSpPr>
        <p:grpSpPr>
          <a:xfrm>
            <a:off x="10706926" y="6453145"/>
            <a:ext cx="344832" cy="356544"/>
            <a:chOff x="3316269" y="3352402"/>
            <a:chExt cx="344832" cy="356544"/>
          </a:xfrm>
        </p:grpSpPr>
        <p:sp>
          <p:nvSpPr>
            <p:cNvPr id="268" name="Google Shape;14611;p152">
              <a:extLst>
                <a:ext uri="{FF2B5EF4-FFF2-40B4-BE49-F238E27FC236}">
                  <a16:creationId xmlns:a16="http://schemas.microsoft.com/office/drawing/2014/main" id="{7B21B1A6-745E-DCF0-2B02-91A1D5EDFEF6}"/>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4612;p152">
              <a:extLst>
                <a:ext uri="{FF2B5EF4-FFF2-40B4-BE49-F238E27FC236}">
                  <a16:creationId xmlns:a16="http://schemas.microsoft.com/office/drawing/2014/main" id="{F1A7FDE0-A1AE-36C9-87E5-1A7735F28F77}"/>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4613;p152">
              <a:extLst>
                <a:ext uri="{FF2B5EF4-FFF2-40B4-BE49-F238E27FC236}">
                  <a16:creationId xmlns:a16="http://schemas.microsoft.com/office/drawing/2014/main" id="{FD7EFFAA-120D-7323-994E-59AB2E02826B}"/>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14610;p152">
            <a:extLst>
              <a:ext uri="{FF2B5EF4-FFF2-40B4-BE49-F238E27FC236}">
                <a16:creationId xmlns:a16="http://schemas.microsoft.com/office/drawing/2014/main" id="{46CC458B-8838-7BA0-1F7F-65EF25B8F2E7}"/>
              </a:ext>
            </a:extLst>
          </p:cNvPr>
          <p:cNvGrpSpPr/>
          <p:nvPr userDrawn="1"/>
        </p:nvGrpSpPr>
        <p:grpSpPr>
          <a:xfrm>
            <a:off x="11243191" y="6444103"/>
            <a:ext cx="344832" cy="356544"/>
            <a:chOff x="3316269" y="3352402"/>
            <a:chExt cx="344832" cy="356544"/>
          </a:xfrm>
        </p:grpSpPr>
        <p:sp>
          <p:nvSpPr>
            <p:cNvPr id="272" name="Google Shape;14611;p152">
              <a:extLst>
                <a:ext uri="{FF2B5EF4-FFF2-40B4-BE49-F238E27FC236}">
                  <a16:creationId xmlns:a16="http://schemas.microsoft.com/office/drawing/2014/main" id="{2EEB8A63-D962-C40F-1F03-415F8132F553}"/>
                </a:ext>
              </a:extLst>
            </p:cNvPr>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4612;p152">
              <a:extLst>
                <a:ext uri="{FF2B5EF4-FFF2-40B4-BE49-F238E27FC236}">
                  <a16:creationId xmlns:a16="http://schemas.microsoft.com/office/drawing/2014/main" id="{DCEF2DEA-BE12-97A6-8057-977A86716234}"/>
                </a:ext>
              </a:extLst>
            </p:cNvPr>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4613;p152">
              <a:extLst>
                <a:ext uri="{FF2B5EF4-FFF2-40B4-BE49-F238E27FC236}">
                  <a16:creationId xmlns:a16="http://schemas.microsoft.com/office/drawing/2014/main" id="{BE971CD3-F706-78B1-B8CA-21E55AE14382}"/>
                </a:ext>
              </a:extLst>
            </p:cNvPr>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14569;p152">
            <a:extLst>
              <a:ext uri="{FF2B5EF4-FFF2-40B4-BE49-F238E27FC236}">
                <a16:creationId xmlns:a16="http://schemas.microsoft.com/office/drawing/2014/main" id="{E3A047EC-3185-2B74-8E17-467448EFE524}"/>
              </a:ext>
            </a:extLst>
          </p:cNvPr>
          <p:cNvSpPr/>
          <p:nvPr userDrawn="1"/>
        </p:nvSpPr>
        <p:spPr>
          <a:xfrm>
            <a:off x="32317" y="6505631"/>
            <a:ext cx="262944" cy="354720"/>
          </a:xfrm>
          <a:custGeom>
            <a:avLst/>
            <a:gdLst/>
            <a:ahLst/>
            <a:cxnLst/>
            <a:rect l="l" t="t" r="r" b="b"/>
            <a:pathLst>
              <a:path w="8217" h="11085" extrusionOk="0">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4569;p152">
            <a:extLst>
              <a:ext uri="{FF2B5EF4-FFF2-40B4-BE49-F238E27FC236}">
                <a16:creationId xmlns:a16="http://schemas.microsoft.com/office/drawing/2014/main" id="{7B6B23FE-9CFA-D64B-DE44-F5430D1B0D2B}"/>
              </a:ext>
            </a:extLst>
          </p:cNvPr>
          <p:cNvSpPr/>
          <p:nvPr userDrawn="1"/>
        </p:nvSpPr>
        <p:spPr>
          <a:xfrm>
            <a:off x="11903013" y="6466647"/>
            <a:ext cx="262944" cy="354720"/>
          </a:xfrm>
          <a:custGeom>
            <a:avLst/>
            <a:gdLst/>
            <a:ahLst/>
            <a:cxnLst/>
            <a:rect l="l" t="t" r="r" b="b"/>
            <a:pathLst>
              <a:path w="8217" h="11085" extrusionOk="0">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13172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 id="2147483720" r:id="rId59"/>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23"/>
        <p:cNvGrpSpPr/>
        <p:nvPr/>
      </p:nvGrpSpPr>
      <p:grpSpPr>
        <a:xfrm>
          <a:off x="0" y="0"/>
          <a:ext cx="0" cy="0"/>
          <a:chOff x="0" y="0"/>
          <a:chExt cx="0" cy="0"/>
        </a:xfrm>
      </p:grpSpPr>
      <p:sp>
        <p:nvSpPr>
          <p:cNvPr id="424" name="Google Shape;424;p62"/>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425" name="Google Shape;425;p62"/>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904617123"/>
      </p:ext>
    </p:extLst>
  </p:cSld>
  <p:clrMap bg1="lt1" tx1="dk1" bg2="dk2" tx2="lt2" accent1="accent1" accent2="accent2" accent3="accent3" accent4="accent4" accent5="accent5" accent6="accent6" hlink="hlink" folHlink="folHlink"/>
  <p:sldLayoutIdLst>
    <p:sldLayoutId id="2147483722" r:id="rId1"/>
    <p:sldLayoutId id="2147483723"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29"/>
        <p:cNvGrpSpPr/>
        <p:nvPr/>
      </p:nvGrpSpPr>
      <p:grpSpPr>
        <a:xfrm>
          <a:off x="0" y="0"/>
          <a:ext cx="0" cy="0"/>
          <a:chOff x="0" y="0"/>
          <a:chExt cx="0" cy="0"/>
        </a:xfrm>
      </p:grpSpPr>
      <p:sp>
        <p:nvSpPr>
          <p:cNvPr id="430" name="Google Shape;430;p65"/>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31" name="Google Shape;431;p65"/>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080599785"/>
      </p:ext>
    </p:extLst>
  </p:cSld>
  <p:clrMap bg1="lt1" tx1="dk1" bg2="dk2" tx2="lt2" accent1="accent1" accent2="accent2" accent3="accent3" accent4="accent4" accent5="accent5" accent6="accent6" hlink="hlink" folHlink="folHlink"/>
  <p:sldLayoutIdLst>
    <p:sldLayoutId id="2147483725"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circuitstate.com/pinouts/doit-esp32-devkit-v1-wifi-development-board-pinout-diagram-and-reference/#PNG" TargetMode="External"/><Relationship Id="rId2" Type="http://schemas.openxmlformats.org/officeDocument/2006/relationships/hyperlink" Target="https://circuitstate.com/wp-content/uploads/2022/12/ESP32-DevKit-V1-Pinout-Diagram-r0.1-CIRCUITSTATE-Electronics-2.png" TargetMode="External"/><Relationship Id="rId1" Type="http://schemas.openxmlformats.org/officeDocument/2006/relationships/slideLayout" Target="../slideLayouts/slideLayout52.xml"/><Relationship Id="rId5" Type="http://schemas.openxmlformats.org/officeDocument/2006/relationships/hyperlink" Target="https://www.campuscomponent.com/blogs/post/power-supply-for-espressif-module-with-battery-charger-boost-converter#:~:text=Connecting%20the%20Voltage%20regulator's%20output,Polymer%20Battery%20can%20be%20used" TargetMode="External"/><Relationship Id="rId4" Type="http://schemas.openxmlformats.org/officeDocument/2006/relationships/hyperlink" Target="https://lastminuteengineers.com/esp32-pinout-referenc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B588E-ED8A-2955-DD97-8D2505C8B2AD}"/>
              </a:ext>
            </a:extLst>
          </p:cNvPr>
          <p:cNvSpPr>
            <a:spLocks noGrp="1"/>
          </p:cNvSpPr>
          <p:nvPr>
            <p:ph type="title"/>
          </p:nvPr>
        </p:nvSpPr>
        <p:spPr/>
        <p:txBody>
          <a:bodyPr/>
          <a:lstStyle/>
          <a:p>
            <a:r>
              <a:rPr lang="en-US" dirty="0"/>
              <a:t>What Is the Project about?</a:t>
            </a:r>
          </a:p>
        </p:txBody>
      </p:sp>
      <p:sp>
        <p:nvSpPr>
          <p:cNvPr id="3" name="Subtitle 2">
            <a:extLst>
              <a:ext uri="{FF2B5EF4-FFF2-40B4-BE49-F238E27FC236}">
                <a16:creationId xmlns:a16="http://schemas.microsoft.com/office/drawing/2014/main" id="{379FC27A-FADF-50EE-D6AD-DE794298ED3E}"/>
              </a:ext>
            </a:extLst>
          </p:cNvPr>
          <p:cNvSpPr>
            <a:spLocks noGrp="1"/>
          </p:cNvSpPr>
          <p:nvPr>
            <p:ph type="subTitle" idx="1"/>
          </p:nvPr>
        </p:nvSpPr>
        <p:spPr/>
        <p:txBody>
          <a:bodyPr/>
          <a:lstStyle/>
          <a:p>
            <a:r>
              <a:rPr lang="en-US" dirty="0"/>
              <a:t>Introduction</a:t>
            </a:r>
          </a:p>
        </p:txBody>
      </p:sp>
    </p:spTree>
    <p:extLst>
      <p:ext uri="{BB962C8B-B14F-4D97-AF65-F5344CB8AC3E}">
        <p14:creationId xmlns:p14="http://schemas.microsoft.com/office/powerpoint/2010/main" val="619244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34EA5-70D4-6AFF-4A5F-2B1040E1DC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59A1CD-2C63-97AE-CA86-E46F6C374B9B}"/>
              </a:ext>
            </a:extLst>
          </p:cNvPr>
          <p:cNvSpPr>
            <a:spLocks noGrp="1"/>
          </p:cNvSpPr>
          <p:nvPr>
            <p:ph type="title"/>
          </p:nvPr>
        </p:nvSpPr>
        <p:spPr/>
        <p:txBody>
          <a:bodyPr/>
          <a:lstStyle/>
          <a:p>
            <a:r>
              <a:rPr lang="en-US" dirty="0"/>
              <a:t>Whom will it help the most</a:t>
            </a:r>
          </a:p>
        </p:txBody>
      </p:sp>
      <p:sp>
        <p:nvSpPr>
          <p:cNvPr id="3" name="Text Placeholder 2">
            <a:extLst>
              <a:ext uri="{FF2B5EF4-FFF2-40B4-BE49-F238E27FC236}">
                <a16:creationId xmlns:a16="http://schemas.microsoft.com/office/drawing/2014/main" id="{57F0A2D3-0960-3EEC-E2CA-777593D8ED30}"/>
              </a:ext>
            </a:extLst>
          </p:cNvPr>
          <p:cNvSpPr>
            <a:spLocks noGrp="1"/>
          </p:cNvSpPr>
          <p:nvPr>
            <p:ph type="body" idx="1"/>
          </p:nvPr>
        </p:nvSpPr>
        <p:spPr/>
        <p:txBody>
          <a:bodyPr/>
          <a:lstStyle/>
          <a:p>
            <a:pPr marL="203195" indent="0">
              <a:buNone/>
            </a:pPr>
            <a:r>
              <a:rPr lang="en-US" dirty="0"/>
              <a:t>This Project will help in Two Sectors:</a:t>
            </a:r>
          </a:p>
          <a:p>
            <a:pPr marL="203195" indent="0">
              <a:buNone/>
            </a:pPr>
            <a:endParaRPr lang="en-US" dirty="0"/>
          </a:p>
          <a:p>
            <a:pPr>
              <a:buFont typeface="Arial" panose="020B0604020202020204" pitchFamily="34" charset="0"/>
              <a:buChar char="•"/>
            </a:pPr>
            <a:r>
              <a:rPr lang="en-US" b="1" dirty="0"/>
              <a:t>Automatic Plant Watering System:</a:t>
            </a:r>
          </a:p>
          <a:p>
            <a:endParaRPr lang="en-US" b="1" dirty="0"/>
          </a:p>
          <a:p>
            <a:pPr marL="488945" indent="-285750">
              <a:buFont typeface="Wingdings" panose="05000000000000000000" pitchFamily="2" charset="2"/>
              <a:buChar char="Ø"/>
            </a:pPr>
            <a:r>
              <a:rPr lang="en-US" b="1" dirty="0"/>
              <a:t>	</a:t>
            </a:r>
            <a:r>
              <a:rPr lang="en-US" dirty="0"/>
              <a:t>This will be used in homes where the plants will be watered automatically after the soil moisture decreases than the trigger level.</a:t>
            </a:r>
          </a:p>
          <a:p>
            <a:pPr marL="203195" indent="0">
              <a:buNone/>
            </a:pPr>
            <a:r>
              <a:rPr lang="en-US" b="1" dirty="0"/>
              <a:t>	</a:t>
            </a:r>
          </a:p>
          <a:p>
            <a:pPr marL="488945" indent="-285750">
              <a:buFont typeface="Wingdings" panose="05000000000000000000" pitchFamily="2" charset="2"/>
              <a:buChar char="Ø"/>
            </a:pPr>
            <a:r>
              <a:rPr lang="en-US" b="1" dirty="0"/>
              <a:t>	</a:t>
            </a:r>
            <a:r>
              <a:rPr lang="en-US" dirty="0"/>
              <a:t>When the moisture level exceeds the trigger level it will start the pump motor and water the plants.</a:t>
            </a:r>
          </a:p>
          <a:p>
            <a:pPr marL="203195" indent="0">
              <a:buNone/>
            </a:pPr>
            <a:endParaRPr lang="en-US" b="1" dirty="0"/>
          </a:p>
          <a:p>
            <a:pPr marL="203195" indent="0">
              <a:buNone/>
            </a:pPr>
            <a:endParaRPr lang="en-US" b="1" dirty="0"/>
          </a:p>
          <a:p>
            <a:pPr marL="488945" indent="-285750">
              <a:buFont typeface="Arial" panose="020B0604020202020204" pitchFamily="34" charset="0"/>
              <a:buChar char="•"/>
            </a:pPr>
            <a:r>
              <a:rPr lang="en-US" b="1" dirty="0"/>
              <a:t>Smart Irrigation System</a:t>
            </a:r>
          </a:p>
          <a:p>
            <a:pPr marL="203195" indent="0">
              <a:buNone/>
            </a:pPr>
            <a:r>
              <a:rPr lang="en-US" b="1" dirty="0"/>
              <a:t>	</a:t>
            </a:r>
          </a:p>
          <a:p>
            <a:pPr marL="488945" indent="-285750">
              <a:buFont typeface="Wingdings" panose="05000000000000000000" pitchFamily="2" charset="2"/>
              <a:buChar char="Ø"/>
            </a:pPr>
            <a:r>
              <a:rPr lang="en-US" b="1" dirty="0"/>
              <a:t>	</a:t>
            </a:r>
            <a:r>
              <a:rPr lang="en-US" dirty="0"/>
              <a:t>This will bee useful for the farmers for watering their plants automatically when there is rain the soil moisture increases and the pump motor ill not pump. But when there is no rain, the crops will receive water from nearby ponds by motorized/solenoid valve and from PVC Pipes water will flow and produce water to plants.</a:t>
            </a:r>
          </a:p>
          <a:p>
            <a:pPr marL="488945" indent="-285750">
              <a:buFont typeface="Wingdings" panose="05000000000000000000" pitchFamily="2" charset="2"/>
              <a:buChar char="Ø"/>
            </a:pPr>
            <a:endParaRPr lang="en-US" dirty="0"/>
          </a:p>
          <a:p>
            <a:pPr marL="488945" indent="-285750">
              <a:buFont typeface="Wingdings" panose="05000000000000000000" pitchFamily="2" charset="2"/>
              <a:buChar char="Ø"/>
            </a:pPr>
            <a:r>
              <a:rPr lang="en-US" dirty="0"/>
              <a:t>The Effort of farmers will decrease in this process.</a:t>
            </a:r>
          </a:p>
        </p:txBody>
      </p:sp>
    </p:spTree>
    <p:extLst>
      <p:ext uri="{BB962C8B-B14F-4D97-AF65-F5344CB8AC3E}">
        <p14:creationId xmlns:p14="http://schemas.microsoft.com/office/powerpoint/2010/main" val="2312113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2C525-99B9-8C02-3084-C8639584A5CC}"/>
              </a:ext>
            </a:extLst>
          </p:cNvPr>
          <p:cNvSpPr>
            <a:spLocks noGrp="1"/>
          </p:cNvSpPr>
          <p:nvPr>
            <p:ph type="title"/>
          </p:nvPr>
        </p:nvSpPr>
        <p:spPr/>
        <p:txBody>
          <a:bodyPr/>
          <a:lstStyle/>
          <a:p>
            <a:r>
              <a:rPr lang="en-US" dirty="0"/>
              <a:t>Why did we choose this Project.</a:t>
            </a:r>
          </a:p>
        </p:txBody>
      </p:sp>
      <p:sp>
        <p:nvSpPr>
          <p:cNvPr id="3" name="Subtitle 2">
            <a:extLst>
              <a:ext uri="{FF2B5EF4-FFF2-40B4-BE49-F238E27FC236}">
                <a16:creationId xmlns:a16="http://schemas.microsoft.com/office/drawing/2014/main" id="{E6CC2859-D42A-6818-E0F5-4C1EB00B7061}"/>
              </a:ext>
            </a:extLst>
          </p:cNvPr>
          <p:cNvSpPr>
            <a:spLocks noGrp="1"/>
          </p:cNvSpPr>
          <p:nvPr>
            <p:ph type="subTitle" idx="1"/>
          </p:nvPr>
        </p:nvSpPr>
        <p:spPr/>
        <p:txBody>
          <a:bodyPr/>
          <a:lstStyle/>
          <a:p>
            <a:r>
              <a:rPr lang="en-US" dirty="0"/>
              <a:t>Introduction</a:t>
            </a:r>
          </a:p>
        </p:txBody>
      </p:sp>
    </p:spTree>
    <p:extLst>
      <p:ext uri="{BB962C8B-B14F-4D97-AF65-F5344CB8AC3E}">
        <p14:creationId xmlns:p14="http://schemas.microsoft.com/office/powerpoint/2010/main" val="2616610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9D1E0-471C-8C0D-D3D1-C24696FFF3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C4111C-7E4F-90C6-A400-D256B685364A}"/>
              </a:ext>
            </a:extLst>
          </p:cNvPr>
          <p:cNvSpPr>
            <a:spLocks noGrp="1"/>
          </p:cNvSpPr>
          <p:nvPr>
            <p:ph type="title"/>
          </p:nvPr>
        </p:nvSpPr>
        <p:spPr/>
        <p:txBody>
          <a:bodyPr/>
          <a:lstStyle/>
          <a:p>
            <a:r>
              <a:rPr lang="en-US" dirty="0"/>
              <a:t>Why did we choose this Project.</a:t>
            </a:r>
          </a:p>
        </p:txBody>
      </p:sp>
      <p:sp>
        <p:nvSpPr>
          <p:cNvPr id="3" name="Text Placeholder 2">
            <a:extLst>
              <a:ext uri="{FF2B5EF4-FFF2-40B4-BE49-F238E27FC236}">
                <a16:creationId xmlns:a16="http://schemas.microsoft.com/office/drawing/2014/main" id="{D513B19A-3C4D-2A09-E489-C744D74B2DF4}"/>
              </a:ext>
            </a:extLst>
          </p:cNvPr>
          <p:cNvSpPr>
            <a:spLocks noGrp="1"/>
          </p:cNvSpPr>
          <p:nvPr>
            <p:ph type="body" idx="1"/>
          </p:nvPr>
        </p:nvSpPr>
        <p:spPr/>
        <p:txBody>
          <a:bodyPr/>
          <a:lstStyle/>
          <a:p>
            <a:r>
              <a:rPr lang="en-US" dirty="0"/>
              <a:t>The main reason to choose this project is to help the people in their home to water their plants regularly.</a:t>
            </a:r>
          </a:p>
          <a:p>
            <a:endParaRPr lang="en-US" dirty="0"/>
          </a:p>
          <a:p>
            <a:r>
              <a:rPr lang="en-US" dirty="0"/>
              <a:t>To stop the global warming, the people have started plating some plants. But they are forgetting to water those plants regularly.</a:t>
            </a:r>
          </a:p>
          <a:p>
            <a:endParaRPr lang="en-US" dirty="0"/>
          </a:p>
          <a:p>
            <a:r>
              <a:rPr lang="en-US" dirty="0"/>
              <a:t>To stop this problem, this will monitor the plant’s soil water condition.</a:t>
            </a:r>
          </a:p>
          <a:p>
            <a:endParaRPr lang="en-US" dirty="0"/>
          </a:p>
          <a:p>
            <a:r>
              <a:rPr lang="en-US" dirty="0"/>
              <a:t>The another reason is that the farmers would have to roam in the sum and turn on the solenoid valve to water their crops, but with this device, it will water the crops automatically.</a:t>
            </a:r>
          </a:p>
          <a:p>
            <a:endParaRPr lang="en-US" dirty="0"/>
          </a:p>
          <a:p>
            <a:r>
              <a:rPr lang="en-US" dirty="0"/>
              <a:t>The efficiency of crop production will increase and the global warming will also be controlled in the near future if there were more plants.</a:t>
            </a:r>
          </a:p>
        </p:txBody>
      </p:sp>
    </p:spTree>
    <p:extLst>
      <p:ext uri="{BB962C8B-B14F-4D97-AF65-F5344CB8AC3E}">
        <p14:creationId xmlns:p14="http://schemas.microsoft.com/office/powerpoint/2010/main" val="2907195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A7645-1A57-177E-AED4-EA1CBC146790}"/>
              </a:ext>
            </a:extLst>
          </p:cNvPr>
          <p:cNvSpPr>
            <a:spLocks noGrp="1"/>
          </p:cNvSpPr>
          <p:nvPr>
            <p:ph type="title"/>
          </p:nvPr>
        </p:nvSpPr>
        <p:spPr/>
        <p:txBody>
          <a:bodyPr/>
          <a:lstStyle/>
          <a:p>
            <a:r>
              <a:rPr lang="en-US" dirty="0"/>
              <a:t>Introduction to ESP32</a:t>
            </a:r>
          </a:p>
        </p:txBody>
      </p:sp>
      <p:sp>
        <p:nvSpPr>
          <p:cNvPr id="3" name="Subtitle 2">
            <a:extLst>
              <a:ext uri="{FF2B5EF4-FFF2-40B4-BE49-F238E27FC236}">
                <a16:creationId xmlns:a16="http://schemas.microsoft.com/office/drawing/2014/main" id="{F48DCEEE-70FB-65A6-A174-1E096C9FFE38}"/>
              </a:ext>
            </a:extLst>
          </p:cNvPr>
          <p:cNvSpPr>
            <a:spLocks noGrp="1"/>
          </p:cNvSpPr>
          <p:nvPr>
            <p:ph type="subTitle" idx="1"/>
          </p:nvPr>
        </p:nvSpPr>
        <p:spPr/>
        <p:txBody>
          <a:bodyPr/>
          <a:lstStyle/>
          <a:p>
            <a:r>
              <a:rPr lang="en-US" dirty="0"/>
              <a:t>ESP32</a:t>
            </a:r>
          </a:p>
        </p:txBody>
      </p:sp>
    </p:spTree>
    <p:extLst>
      <p:ext uri="{BB962C8B-B14F-4D97-AF65-F5344CB8AC3E}">
        <p14:creationId xmlns:p14="http://schemas.microsoft.com/office/powerpoint/2010/main" val="158320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4C25E-5048-0AD0-0797-50F40A56DE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4BE5A-9565-909D-7370-2ED7BDA9D3D3}"/>
              </a:ext>
            </a:extLst>
          </p:cNvPr>
          <p:cNvSpPr>
            <a:spLocks noGrp="1"/>
          </p:cNvSpPr>
          <p:nvPr>
            <p:ph type="title"/>
          </p:nvPr>
        </p:nvSpPr>
        <p:spPr/>
        <p:txBody>
          <a:bodyPr/>
          <a:lstStyle/>
          <a:p>
            <a:r>
              <a:rPr lang="en-US" dirty="0"/>
              <a:t>Introduction to ESP32</a:t>
            </a:r>
          </a:p>
        </p:txBody>
      </p:sp>
      <p:sp>
        <p:nvSpPr>
          <p:cNvPr id="3" name="Text Placeholder 2">
            <a:extLst>
              <a:ext uri="{FF2B5EF4-FFF2-40B4-BE49-F238E27FC236}">
                <a16:creationId xmlns:a16="http://schemas.microsoft.com/office/drawing/2014/main" id="{41BF50A9-884F-D7D5-F2B1-098980920D26}"/>
              </a:ext>
            </a:extLst>
          </p:cNvPr>
          <p:cNvSpPr>
            <a:spLocks noGrp="1"/>
          </p:cNvSpPr>
          <p:nvPr>
            <p:ph type="body" idx="1"/>
          </p:nvPr>
        </p:nvSpPr>
        <p:spPr>
          <a:xfrm>
            <a:off x="5877016" y="1271700"/>
            <a:ext cx="5495279" cy="4820000"/>
          </a:xfrm>
        </p:spPr>
        <p:txBody>
          <a:bodyPr/>
          <a:lstStyle/>
          <a:p>
            <a:r>
              <a:rPr lang="en-US" dirty="0"/>
              <a:t>This Module is a powerful </a:t>
            </a:r>
            <a:r>
              <a:rPr lang="en-US" b="1" dirty="0"/>
              <a:t>MICRO-CONTROLLER</a:t>
            </a:r>
            <a:r>
              <a:rPr lang="en-US" dirty="0"/>
              <a:t> developed by Esspressif Systems. It is </a:t>
            </a:r>
            <a:r>
              <a:rPr lang="en-US" b="1" dirty="0"/>
              <a:t>Cheap</a:t>
            </a:r>
            <a:r>
              <a:rPr lang="en-US" dirty="0"/>
              <a:t> and it has wide range of Applications.</a:t>
            </a:r>
          </a:p>
          <a:p>
            <a:endParaRPr lang="en-US" dirty="0"/>
          </a:p>
          <a:p>
            <a:r>
              <a:rPr lang="en-US" dirty="0"/>
              <a:t>The Microcontroller Unit (MCU) of the ESP32 is a dual core Xtensa LX6 MCU, which operates up to 240 MHz</a:t>
            </a:r>
          </a:p>
          <a:p>
            <a:endParaRPr lang="en-US" dirty="0"/>
          </a:p>
          <a:p>
            <a:r>
              <a:rPr lang="en-US" dirty="0"/>
              <a:t>Having two cores, it is allowed for better multitasking and handling multiple process simultaneously. </a:t>
            </a:r>
          </a:p>
          <a:p>
            <a:endParaRPr lang="en-US" dirty="0"/>
          </a:p>
          <a:p>
            <a:r>
              <a:rPr lang="en-US" dirty="0"/>
              <a:t>One of the standout features is that, it has </a:t>
            </a:r>
            <a:r>
              <a:rPr lang="en-US" b="1" dirty="0"/>
              <a:t>Built-in WI-FI and Bluetooth Module </a:t>
            </a:r>
            <a:r>
              <a:rPr lang="en-US" dirty="0"/>
              <a:t>in it.</a:t>
            </a:r>
          </a:p>
          <a:p>
            <a:endParaRPr lang="en-US" dirty="0"/>
          </a:p>
          <a:p>
            <a:r>
              <a:rPr lang="en-US" dirty="0"/>
              <a:t>It supports 2.4GHz WI-FI  and Bluetooth V4.2</a:t>
            </a:r>
          </a:p>
          <a:p>
            <a:endParaRPr lang="en-US" dirty="0"/>
          </a:p>
          <a:p>
            <a:r>
              <a:rPr lang="en-US" dirty="0"/>
              <a:t>This is the reason this makes this module suitable for IOT Projects.</a:t>
            </a:r>
          </a:p>
        </p:txBody>
      </p:sp>
      <p:pic>
        <p:nvPicPr>
          <p:cNvPr id="4" name="Picture 3">
            <a:extLst>
              <a:ext uri="{FF2B5EF4-FFF2-40B4-BE49-F238E27FC236}">
                <a16:creationId xmlns:a16="http://schemas.microsoft.com/office/drawing/2014/main" id="{CD4C4547-4210-4AE5-C1C4-C54BF7D9BE74}"/>
              </a:ext>
            </a:extLst>
          </p:cNvPr>
          <p:cNvPicPr>
            <a:picLocks noChangeAspect="1"/>
          </p:cNvPicPr>
          <p:nvPr/>
        </p:nvPicPr>
        <p:blipFill>
          <a:blip r:embed="rId2"/>
          <a:stretch>
            <a:fillRect/>
          </a:stretch>
        </p:blipFill>
        <p:spPr>
          <a:xfrm>
            <a:off x="1181932" y="1743965"/>
            <a:ext cx="4242324" cy="3981469"/>
          </a:xfrm>
          <a:prstGeom prst="rect">
            <a:avLst/>
          </a:prstGeom>
        </p:spPr>
      </p:pic>
    </p:spTree>
    <p:extLst>
      <p:ext uri="{BB962C8B-B14F-4D97-AF65-F5344CB8AC3E}">
        <p14:creationId xmlns:p14="http://schemas.microsoft.com/office/powerpoint/2010/main" val="2200523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34D07-25ED-8086-3660-9420B9103909}"/>
              </a:ext>
            </a:extLst>
          </p:cNvPr>
          <p:cNvSpPr>
            <a:spLocks noGrp="1"/>
          </p:cNvSpPr>
          <p:nvPr>
            <p:ph type="title"/>
          </p:nvPr>
        </p:nvSpPr>
        <p:spPr/>
        <p:txBody>
          <a:bodyPr/>
          <a:lstStyle/>
          <a:p>
            <a:r>
              <a:rPr lang="en-US" dirty="0"/>
              <a:t>Advantages of this Module</a:t>
            </a:r>
          </a:p>
        </p:txBody>
      </p:sp>
      <p:sp>
        <p:nvSpPr>
          <p:cNvPr id="3" name="Subtitle 2">
            <a:extLst>
              <a:ext uri="{FF2B5EF4-FFF2-40B4-BE49-F238E27FC236}">
                <a16:creationId xmlns:a16="http://schemas.microsoft.com/office/drawing/2014/main" id="{53C9F4E5-1AC7-4FA8-BD2D-F85DBF1E742A}"/>
              </a:ext>
            </a:extLst>
          </p:cNvPr>
          <p:cNvSpPr>
            <a:spLocks noGrp="1"/>
          </p:cNvSpPr>
          <p:nvPr>
            <p:ph type="subTitle" idx="1"/>
          </p:nvPr>
        </p:nvSpPr>
        <p:spPr/>
        <p:txBody>
          <a:bodyPr/>
          <a:lstStyle/>
          <a:p>
            <a:r>
              <a:rPr lang="en-US" dirty="0"/>
              <a:t>ESP32</a:t>
            </a:r>
          </a:p>
        </p:txBody>
      </p:sp>
    </p:spTree>
    <p:extLst>
      <p:ext uri="{BB962C8B-B14F-4D97-AF65-F5344CB8AC3E}">
        <p14:creationId xmlns:p14="http://schemas.microsoft.com/office/powerpoint/2010/main" val="4143543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51EEB-229E-C0F9-56F7-B5A361CDFC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B2F254-00D1-5EF1-AA39-9E331071088C}"/>
              </a:ext>
            </a:extLst>
          </p:cNvPr>
          <p:cNvSpPr>
            <a:spLocks noGrp="1"/>
          </p:cNvSpPr>
          <p:nvPr>
            <p:ph type="title"/>
          </p:nvPr>
        </p:nvSpPr>
        <p:spPr/>
        <p:txBody>
          <a:bodyPr/>
          <a:lstStyle/>
          <a:p>
            <a:r>
              <a:rPr lang="en-US" dirty="0"/>
              <a:t>Advantages of this Module</a:t>
            </a:r>
          </a:p>
        </p:txBody>
      </p:sp>
      <p:sp>
        <p:nvSpPr>
          <p:cNvPr id="3" name="Text Placeholder 2">
            <a:extLst>
              <a:ext uri="{FF2B5EF4-FFF2-40B4-BE49-F238E27FC236}">
                <a16:creationId xmlns:a16="http://schemas.microsoft.com/office/drawing/2014/main" id="{F18DA4CC-7177-C00F-CD3D-3864A00E2767}"/>
              </a:ext>
            </a:extLst>
          </p:cNvPr>
          <p:cNvSpPr>
            <a:spLocks noGrp="1"/>
          </p:cNvSpPr>
          <p:nvPr>
            <p:ph type="body" idx="1"/>
          </p:nvPr>
        </p:nvSpPr>
        <p:spPr/>
        <p:txBody>
          <a:bodyPr/>
          <a:lstStyle/>
          <a:p>
            <a:pPr>
              <a:buFont typeface="Wingdings" panose="05000000000000000000" pitchFamily="2" charset="2"/>
              <a:buChar char="Ø"/>
            </a:pPr>
            <a:r>
              <a:rPr lang="en-US" b="1" dirty="0"/>
              <a:t>Low Power Consumption:</a:t>
            </a:r>
          </a:p>
          <a:p>
            <a:pPr lvl="1">
              <a:buFont typeface="Wingdings" panose="05000000000000000000" pitchFamily="2" charset="2"/>
              <a:buChar char="Ø"/>
            </a:pPr>
            <a:r>
              <a:rPr lang="en-US" dirty="0"/>
              <a:t>The ESP32 is designed in such a way that it is power efficient.</a:t>
            </a:r>
          </a:p>
          <a:p>
            <a:pPr lvl="1">
              <a:buFont typeface="Wingdings" panose="05000000000000000000" pitchFamily="2" charset="2"/>
              <a:buChar char="Ø"/>
            </a:pPr>
            <a:r>
              <a:rPr lang="en-US" dirty="0"/>
              <a:t>It also includes multiple power saving modes, such that it consumes less power even if it is Idle.</a:t>
            </a:r>
            <a:r>
              <a:rPr lang="en-US" b="1" dirty="0"/>
              <a:t> </a:t>
            </a:r>
          </a:p>
          <a:p>
            <a:pPr marL="546095" indent="-342900">
              <a:buFont typeface="Wingdings" panose="05000000000000000000" pitchFamily="2" charset="2"/>
              <a:buChar char="Ø"/>
            </a:pPr>
            <a:endParaRPr lang="en-US" b="1" dirty="0"/>
          </a:p>
          <a:p>
            <a:pPr marL="546095" indent="-342900">
              <a:buFont typeface="Wingdings" panose="05000000000000000000" pitchFamily="2" charset="2"/>
              <a:buChar char="Ø"/>
            </a:pPr>
            <a:r>
              <a:rPr lang="en-US" b="1" dirty="0"/>
              <a:t>Security Features:</a:t>
            </a:r>
          </a:p>
          <a:p>
            <a:pPr marL="1155680" lvl="1" indent="-342900">
              <a:buFont typeface="Wingdings" panose="05000000000000000000" pitchFamily="2" charset="2"/>
              <a:buChar char="Ø"/>
            </a:pPr>
            <a:r>
              <a:rPr lang="en-US" dirty="0"/>
              <a:t>It includes hardware accelerated encryptions (AES, SHA-2, RSA, etc.).</a:t>
            </a:r>
          </a:p>
          <a:p>
            <a:pPr marL="1155680" lvl="1" indent="-342900">
              <a:buFont typeface="Wingdings" panose="05000000000000000000" pitchFamily="2" charset="2"/>
              <a:buChar char="Ø"/>
            </a:pPr>
            <a:r>
              <a:rPr lang="en-US" dirty="0"/>
              <a:t>It also includes secure boot, flash encryption and secure storage.</a:t>
            </a:r>
          </a:p>
          <a:p>
            <a:pPr marL="488945" indent="-285750">
              <a:buFont typeface="Wingdings" panose="05000000000000000000" pitchFamily="2" charset="2"/>
              <a:buChar char="Ø"/>
            </a:pPr>
            <a:endParaRPr lang="en-US" b="1" dirty="0"/>
          </a:p>
          <a:p>
            <a:pPr marL="488945" indent="-285750">
              <a:buFont typeface="Wingdings" panose="05000000000000000000" pitchFamily="2" charset="2"/>
              <a:buChar char="Ø"/>
            </a:pPr>
            <a:r>
              <a:rPr lang="en-US" b="1" dirty="0"/>
              <a:t>Development Environment:</a:t>
            </a:r>
          </a:p>
          <a:p>
            <a:pPr marL="1098530" lvl="1" indent="-285750">
              <a:buFont typeface="Wingdings" panose="05000000000000000000" pitchFamily="2" charset="2"/>
              <a:buChar char="Ø"/>
            </a:pPr>
            <a:r>
              <a:rPr lang="en-US" dirty="0"/>
              <a:t>The ESP-32 can be programmed using Arduino IDE which makes easy to develop the projects.</a:t>
            </a:r>
          </a:p>
          <a:p>
            <a:pPr marL="812780" lvl="1" indent="0">
              <a:buNone/>
            </a:pPr>
            <a:endParaRPr lang="en-US" b="1" dirty="0"/>
          </a:p>
        </p:txBody>
      </p:sp>
    </p:spTree>
    <p:extLst>
      <p:ext uri="{BB962C8B-B14F-4D97-AF65-F5344CB8AC3E}">
        <p14:creationId xmlns:p14="http://schemas.microsoft.com/office/powerpoint/2010/main" val="2160012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71E7E-61C9-AB8C-77CC-8966BFA9497B}"/>
              </a:ext>
            </a:extLst>
          </p:cNvPr>
          <p:cNvSpPr>
            <a:spLocks noGrp="1"/>
          </p:cNvSpPr>
          <p:nvPr>
            <p:ph type="title"/>
          </p:nvPr>
        </p:nvSpPr>
        <p:spPr/>
        <p:txBody>
          <a:bodyPr/>
          <a:lstStyle/>
          <a:p>
            <a:r>
              <a:rPr lang="en-US" dirty="0"/>
              <a:t>PIN Layout of ESP32</a:t>
            </a:r>
          </a:p>
        </p:txBody>
      </p:sp>
      <p:sp>
        <p:nvSpPr>
          <p:cNvPr id="3" name="Subtitle 2">
            <a:extLst>
              <a:ext uri="{FF2B5EF4-FFF2-40B4-BE49-F238E27FC236}">
                <a16:creationId xmlns:a16="http://schemas.microsoft.com/office/drawing/2014/main" id="{91433666-C838-FD3D-4C87-991C2D6FE095}"/>
              </a:ext>
            </a:extLst>
          </p:cNvPr>
          <p:cNvSpPr>
            <a:spLocks noGrp="1"/>
          </p:cNvSpPr>
          <p:nvPr>
            <p:ph type="subTitle" idx="1"/>
          </p:nvPr>
        </p:nvSpPr>
        <p:spPr/>
        <p:txBody>
          <a:bodyPr/>
          <a:lstStyle/>
          <a:p>
            <a:r>
              <a:rPr lang="en-US" dirty="0"/>
              <a:t>ESP32</a:t>
            </a:r>
          </a:p>
        </p:txBody>
      </p:sp>
    </p:spTree>
    <p:extLst>
      <p:ext uri="{BB962C8B-B14F-4D97-AF65-F5344CB8AC3E}">
        <p14:creationId xmlns:p14="http://schemas.microsoft.com/office/powerpoint/2010/main" val="2440488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1F09D-7FB8-9439-3FA4-F06ADD55EAA9}"/>
              </a:ext>
            </a:extLst>
          </p:cNvPr>
          <p:cNvSpPr>
            <a:spLocks noGrp="1"/>
          </p:cNvSpPr>
          <p:nvPr>
            <p:ph type="title"/>
          </p:nvPr>
        </p:nvSpPr>
        <p:spPr/>
        <p:txBody>
          <a:bodyPr/>
          <a:lstStyle/>
          <a:p>
            <a:r>
              <a:rPr lang="en-US" dirty="0"/>
              <a:t>PIN Layout of ESP32</a:t>
            </a:r>
          </a:p>
        </p:txBody>
      </p:sp>
      <p:pic>
        <p:nvPicPr>
          <p:cNvPr id="2052" name="Picture 4">
            <a:extLst>
              <a:ext uri="{FF2B5EF4-FFF2-40B4-BE49-F238E27FC236}">
                <a16:creationId xmlns:a16="http://schemas.microsoft.com/office/drawing/2014/main" id="{BE5A4D14-D22A-30A3-4F56-CC7F864228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6" t="18539" r="19513" b="28673"/>
          <a:stretch/>
        </p:blipFill>
        <p:spPr bwMode="auto">
          <a:xfrm>
            <a:off x="781235" y="1105595"/>
            <a:ext cx="7199790" cy="41293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10DC049-18BB-5B67-258E-EA19CD5BC722}"/>
              </a:ext>
            </a:extLst>
          </p:cNvPr>
          <p:cNvPicPr>
            <a:picLocks noChangeAspect="1"/>
          </p:cNvPicPr>
          <p:nvPr/>
        </p:nvPicPr>
        <p:blipFill>
          <a:blip r:embed="rId3"/>
          <a:stretch>
            <a:fillRect/>
          </a:stretch>
        </p:blipFill>
        <p:spPr>
          <a:xfrm>
            <a:off x="6741108" y="5270894"/>
            <a:ext cx="4888640" cy="1087314"/>
          </a:xfrm>
          <a:prstGeom prst="rect">
            <a:avLst/>
          </a:prstGeom>
        </p:spPr>
      </p:pic>
    </p:spTree>
    <p:extLst>
      <p:ext uri="{BB962C8B-B14F-4D97-AF65-F5344CB8AC3E}">
        <p14:creationId xmlns:p14="http://schemas.microsoft.com/office/powerpoint/2010/main" val="879257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93EAA-30B3-8F24-B644-A5FD78FDB4F5}"/>
              </a:ext>
            </a:extLst>
          </p:cNvPr>
          <p:cNvSpPr>
            <a:spLocks noGrp="1"/>
          </p:cNvSpPr>
          <p:nvPr>
            <p:ph type="title"/>
          </p:nvPr>
        </p:nvSpPr>
        <p:spPr/>
        <p:txBody>
          <a:bodyPr/>
          <a:lstStyle/>
          <a:p>
            <a:r>
              <a:rPr lang="en-US" dirty="0"/>
              <a:t>Components Used in this Project</a:t>
            </a:r>
          </a:p>
        </p:txBody>
      </p:sp>
      <p:sp>
        <p:nvSpPr>
          <p:cNvPr id="3" name="Subtitle 2">
            <a:extLst>
              <a:ext uri="{FF2B5EF4-FFF2-40B4-BE49-F238E27FC236}">
                <a16:creationId xmlns:a16="http://schemas.microsoft.com/office/drawing/2014/main" id="{90D07785-B42D-C213-691E-C505BC8B2308}"/>
              </a:ext>
            </a:extLst>
          </p:cNvPr>
          <p:cNvSpPr>
            <a:spLocks noGrp="1"/>
          </p:cNvSpPr>
          <p:nvPr>
            <p:ph type="subTitle" idx="1"/>
          </p:nvPr>
        </p:nvSpPr>
        <p:spPr/>
        <p:txBody>
          <a:bodyPr/>
          <a:lstStyle/>
          <a:p>
            <a:r>
              <a:rPr lang="en-US" dirty="0"/>
              <a:t>Project Explanation</a:t>
            </a:r>
          </a:p>
        </p:txBody>
      </p:sp>
    </p:spTree>
    <p:extLst>
      <p:ext uri="{BB962C8B-B14F-4D97-AF65-F5344CB8AC3E}">
        <p14:creationId xmlns:p14="http://schemas.microsoft.com/office/powerpoint/2010/main" val="2599942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50EFF8-0A39-466E-9512-8A30DABEB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954"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 name="Thought Bubble: Cloud 1">
            <a:extLst>
              <a:ext uri="{FF2B5EF4-FFF2-40B4-BE49-F238E27FC236}">
                <a16:creationId xmlns:a16="http://schemas.microsoft.com/office/drawing/2014/main" id="{ADEEEAB3-469F-57D4-92E5-A1C26B11446A}"/>
              </a:ext>
            </a:extLst>
          </p:cNvPr>
          <p:cNvSpPr/>
          <p:nvPr/>
        </p:nvSpPr>
        <p:spPr>
          <a:xfrm>
            <a:off x="6096000" y="523782"/>
            <a:ext cx="4785064" cy="2450237"/>
          </a:xfrm>
          <a:prstGeom prst="cloudCallout">
            <a:avLst>
              <a:gd name="adj1" fmla="val -95972"/>
              <a:gd name="adj2" fmla="val 563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FF1A5B8-D214-D21B-E9E5-B51D0C8E7899}"/>
              </a:ext>
            </a:extLst>
          </p:cNvPr>
          <p:cNvSpPr txBox="1"/>
          <p:nvPr/>
        </p:nvSpPr>
        <p:spPr>
          <a:xfrm>
            <a:off x="6835806" y="1091953"/>
            <a:ext cx="3107184" cy="1077218"/>
          </a:xfrm>
          <a:prstGeom prst="rect">
            <a:avLst/>
          </a:prstGeom>
          <a:noFill/>
        </p:spPr>
        <p:txBody>
          <a:bodyPr wrap="square" rtlCol="0">
            <a:spAutoFit/>
          </a:bodyPr>
          <a:lstStyle/>
          <a:p>
            <a:pPr algn="ctr"/>
            <a:r>
              <a:rPr lang="en-US" sz="3200" b="1" dirty="0"/>
              <a:t>PLS HELP!</a:t>
            </a:r>
          </a:p>
          <a:p>
            <a:pPr algn="ctr"/>
            <a:r>
              <a:rPr lang="en-US" sz="3200" b="1" dirty="0"/>
              <a:t>I am too tired!</a:t>
            </a:r>
          </a:p>
        </p:txBody>
      </p:sp>
    </p:spTree>
    <p:extLst>
      <p:ext uri="{BB962C8B-B14F-4D97-AF65-F5344CB8AC3E}">
        <p14:creationId xmlns:p14="http://schemas.microsoft.com/office/powerpoint/2010/main" val="3351266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A71B0-CF9A-847F-E6B3-CFB86F92F5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61E6FF-9B23-06CA-E89C-EC077C80F720}"/>
              </a:ext>
            </a:extLst>
          </p:cNvPr>
          <p:cNvSpPr>
            <a:spLocks noGrp="1"/>
          </p:cNvSpPr>
          <p:nvPr>
            <p:ph type="title"/>
          </p:nvPr>
        </p:nvSpPr>
        <p:spPr/>
        <p:txBody>
          <a:bodyPr/>
          <a:lstStyle/>
          <a:p>
            <a:r>
              <a:rPr lang="en-US" dirty="0"/>
              <a:t>ESP32</a:t>
            </a:r>
          </a:p>
        </p:txBody>
      </p:sp>
      <p:sp>
        <p:nvSpPr>
          <p:cNvPr id="3" name="Title 2">
            <a:extLst>
              <a:ext uri="{FF2B5EF4-FFF2-40B4-BE49-F238E27FC236}">
                <a16:creationId xmlns:a16="http://schemas.microsoft.com/office/drawing/2014/main" id="{DD98B472-6ED5-6ACD-825D-D7D1B65B6376}"/>
              </a:ext>
            </a:extLst>
          </p:cNvPr>
          <p:cNvSpPr>
            <a:spLocks noGrp="1"/>
          </p:cNvSpPr>
          <p:nvPr>
            <p:ph type="title" idx="2"/>
          </p:nvPr>
        </p:nvSpPr>
        <p:spPr/>
        <p:txBody>
          <a:bodyPr/>
          <a:lstStyle/>
          <a:p>
            <a:endParaRPr lang="en-US"/>
          </a:p>
        </p:txBody>
      </p:sp>
      <p:pic>
        <p:nvPicPr>
          <p:cNvPr id="6" name="Picture 5">
            <a:extLst>
              <a:ext uri="{FF2B5EF4-FFF2-40B4-BE49-F238E27FC236}">
                <a16:creationId xmlns:a16="http://schemas.microsoft.com/office/drawing/2014/main" id="{6DB988A2-0DD0-FEB9-6B9F-9D7ADEFEF079}"/>
              </a:ext>
            </a:extLst>
          </p:cNvPr>
          <p:cNvPicPr>
            <a:picLocks noChangeAspect="1"/>
          </p:cNvPicPr>
          <p:nvPr/>
        </p:nvPicPr>
        <p:blipFill>
          <a:blip r:embed="rId2"/>
          <a:stretch>
            <a:fillRect/>
          </a:stretch>
        </p:blipFill>
        <p:spPr>
          <a:xfrm>
            <a:off x="1181932" y="1743965"/>
            <a:ext cx="4242324" cy="3981469"/>
          </a:xfrm>
          <a:prstGeom prst="rect">
            <a:avLst/>
          </a:prstGeom>
        </p:spPr>
      </p:pic>
    </p:spTree>
    <p:extLst>
      <p:ext uri="{BB962C8B-B14F-4D97-AF65-F5344CB8AC3E}">
        <p14:creationId xmlns:p14="http://schemas.microsoft.com/office/powerpoint/2010/main" val="1260826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C5B9A-3CA3-6998-D59C-392F0DD770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E38354-00A0-D874-7CC8-1044AE5DBBBB}"/>
              </a:ext>
            </a:extLst>
          </p:cNvPr>
          <p:cNvSpPr>
            <a:spLocks noGrp="1"/>
          </p:cNvSpPr>
          <p:nvPr>
            <p:ph type="title"/>
          </p:nvPr>
        </p:nvSpPr>
        <p:spPr/>
        <p:txBody>
          <a:bodyPr/>
          <a:lstStyle/>
          <a:p>
            <a:r>
              <a:rPr lang="en-US" dirty="0"/>
              <a:t>Soil Moisture Sensor</a:t>
            </a:r>
          </a:p>
        </p:txBody>
      </p:sp>
      <p:sp>
        <p:nvSpPr>
          <p:cNvPr id="3" name="Title 2">
            <a:extLst>
              <a:ext uri="{FF2B5EF4-FFF2-40B4-BE49-F238E27FC236}">
                <a16:creationId xmlns:a16="http://schemas.microsoft.com/office/drawing/2014/main" id="{C057D7F0-C644-5CA4-02F0-D9834F0904F2}"/>
              </a:ext>
            </a:extLst>
          </p:cNvPr>
          <p:cNvSpPr>
            <a:spLocks noGrp="1"/>
          </p:cNvSpPr>
          <p:nvPr>
            <p:ph type="title" idx="2"/>
          </p:nvPr>
        </p:nvSpPr>
        <p:spPr/>
        <p:txBody>
          <a:bodyPr/>
          <a:lstStyle/>
          <a:p>
            <a:endParaRPr lang="en-US"/>
          </a:p>
        </p:txBody>
      </p:sp>
      <p:pic>
        <p:nvPicPr>
          <p:cNvPr id="6" name="Picture 5">
            <a:extLst>
              <a:ext uri="{FF2B5EF4-FFF2-40B4-BE49-F238E27FC236}">
                <a16:creationId xmlns:a16="http://schemas.microsoft.com/office/drawing/2014/main" id="{0CC5305C-1169-7120-B41F-C0AD96B32E2A}"/>
              </a:ext>
            </a:extLst>
          </p:cNvPr>
          <p:cNvPicPr>
            <a:picLocks noChangeAspect="1"/>
          </p:cNvPicPr>
          <p:nvPr/>
        </p:nvPicPr>
        <p:blipFill>
          <a:blip r:embed="rId2"/>
          <a:stretch>
            <a:fillRect/>
          </a:stretch>
        </p:blipFill>
        <p:spPr>
          <a:xfrm>
            <a:off x="1392129" y="1933221"/>
            <a:ext cx="3534977" cy="3602957"/>
          </a:xfrm>
          <a:prstGeom prst="rect">
            <a:avLst/>
          </a:prstGeom>
        </p:spPr>
      </p:pic>
    </p:spTree>
    <p:extLst>
      <p:ext uri="{BB962C8B-B14F-4D97-AF65-F5344CB8AC3E}">
        <p14:creationId xmlns:p14="http://schemas.microsoft.com/office/powerpoint/2010/main" val="998198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40A30-B351-44F9-49A6-F13E82FEDB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E43FA8-A5B1-4BDB-B560-B4B8F8F35F4A}"/>
              </a:ext>
            </a:extLst>
          </p:cNvPr>
          <p:cNvSpPr>
            <a:spLocks noGrp="1"/>
          </p:cNvSpPr>
          <p:nvPr>
            <p:ph type="title"/>
          </p:nvPr>
        </p:nvSpPr>
        <p:spPr/>
        <p:txBody>
          <a:bodyPr/>
          <a:lstStyle/>
          <a:p>
            <a:r>
              <a:rPr lang="en-US" dirty="0"/>
              <a:t>DHT11 Sensor</a:t>
            </a:r>
          </a:p>
        </p:txBody>
      </p:sp>
      <p:sp>
        <p:nvSpPr>
          <p:cNvPr id="3" name="Title 2">
            <a:extLst>
              <a:ext uri="{FF2B5EF4-FFF2-40B4-BE49-F238E27FC236}">
                <a16:creationId xmlns:a16="http://schemas.microsoft.com/office/drawing/2014/main" id="{12BC36A1-115E-85A5-8638-BDF8ECD0AD7D}"/>
              </a:ext>
            </a:extLst>
          </p:cNvPr>
          <p:cNvSpPr>
            <a:spLocks noGrp="1"/>
          </p:cNvSpPr>
          <p:nvPr>
            <p:ph type="title" idx="2"/>
          </p:nvPr>
        </p:nvSpPr>
        <p:spPr/>
        <p:txBody>
          <a:bodyPr/>
          <a:lstStyle/>
          <a:p>
            <a:endParaRPr lang="en-US"/>
          </a:p>
        </p:txBody>
      </p:sp>
      <p:pic>
        <p:nvPicPr>
          <p:cNvPr id="5" name="Picture 4">
            <a:extLst>
              <a:ext uri="{FF2B5EF4-FFF2-40B4-BE49-F238E27FC236}">
                <a16:creationId xmlns:a16="http://schemas.microsoft.com/office/drawing/2014/main" id="{DB51BA64-7CB9-EF82-6662-B48AA4CF3483}"/>
              </a:ext>
            </a:extLst>
          </p:cNvPr>
          <p:cNvPicPr>
            <a:picLocks noChangeAspect="1"/>
          </p:cNvPicPr>
          <p:nvPr/>
        </p:nvPicPr>
        <p:blipFill>
          <a:blip r:embed="rId2"/>
          <a:stretch>
            <a:fillRect/>
          </a:stretch>
        </p:blipFill>
        <p:spPr>
          <a:xfrm>
            <a:off x="1619018" y="1658388"/>
            <a:ext cx="2470459" cy="4152623"/>
          </a:xfrm>
          <a:prstGeom prst="rect">
            <a:avLst/>
          </a:prstGeom>
        </p:spPr>
      </p:pic>
    </p:spTree>
    <p:extLst>
      <p:ext uri="{BB962C8B-B14F-4D97-AF65-F5344CB8AC3E}">
        <p14:creationId xmlns:p14="http://schemas.microsoft.com/office/powerpoint/2010/main" val="3796340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41619-507B-8CF1-D9E3-E910D57EC302}"/>
              </a:ext>
            </a:extLst>
          </p:cNvPr>
          <p:cNvSpPr>
            <a:spLocks noGrp="1"/>
          </p:cNvSpPr>
          <p:nvPr>
            <p:ph type="title"/>
          </p:nvPr>
        </p:nvSpPr>
        <p:spPr/>
        <p:txBody>
          <a:bodyPr/>
          <a:lstStyle/>
          <a:p>
            <a:r>
              <a:rPr lang="en-US" dirty="0"/>
              <a:t>OLED Display</a:t>
            </a:r>
          </a:p>
        </p:txBody>
      </p:sp>
      <p:sp>
        <p:nvSpPr>
          <p:cNvPr id="3" name="Title 2">
            <a:extLst>
              <a:ext uri="{FF2B5EF4-FFF2-40B4-BE49-F238E27FC236}">
                <a16:creationId xmlns:a16="http://schemas.microsoft.com/office/drawing/2014/main" id="{E0995D66-6CC3-3253-F17B-2434AA8EB0F7}"/>
              </a:ext>
            </a:extLst>
          </p:cNvPr>
          <p:cNvSpPr>
            <a:spLocks noGrp="1"/>
          </p:cNvSpPr>
          <p:nvPr>
            <p:ph type="title" idx="2"/>
          </p:nvPr>
        </p:nvSpPr>
        <p:spPr/>
        <p:txBody>
          <a:bodyPr/>
          <a:lstStyle/>
          <a:p>
            <a:endParaRPr lang="en-US"/>
          </a:p>
        </p:txBody>
      </p:sp>
      <p:pic>
        <p:nvPicPr>
          <p:cNvPr id="6" name="Picture 5">
            <a:extLst>
              <a:ext uri="{FF2B5EF4-FFF2-40B4-BE49-F238E27FC236}">
                <a16:creationId xmlns:a16="http://schemas.microsoft.com/office/drawing/2014/main" id="{A9FF2AE0-B0E7-1A78-F019-480F7B8E00D7}"/>
              </a:ext>
            </a:extLst>
          </p:cNvPr>
          <p:cNvPicPr>
            <a:picLocks noChangeAspect="1"/>
          </p:cNvPicPr>
          <p:nvPr/>
        </p:nvPicPr>
        <p:blipFill>
          <a:blip r:embed="rId2"/>
          <a:stretch>
            <a:fillRect/>
          </a:stretch>
        </p:blipFill>
        <p:spPr>
          <a:xfrm>
            <a:off x="1092918" y="2034487"/>
            <a:ext cx="3933825" cy="3400425"/>
          </a:xfrm>
          <a:prstGeom prst="rect">
            <a:avLst/>
          </a:prstGeom>
        </p:spPr>
      </p:pic>
    </p:spTree>
    <p:extLst>
      <p:ext uri="{BB962C8B-B14F-4D97-AF65-F5344CB8AC3E}">
        <p14:creationId xmlns:p14="http://schemas.microsoft.com/office/powerpoint/2010/main" val="3921815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66F0E-49C7-8E67-29FC-A3EFC35BB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435641-4665-B77D-8D11-E4D42C5D0A33}"/>
              </a:ext>
            </a:extLst>
          </p:cNvPr>
          <p:cNvSpPr>
            <a:spLocks noGrp="1"/>
          </p:cNvSpPr>
          <p:nvPr>
            <p:ph type="title"/>
          </p:nvPr>
        </p:nvSpPr>
        <p:spPr/>
        <p:txBody>
          <a:bodyPr/>
          <a:lstStyle/>
          <a:p>
            <a:r>
              <a:rPr lang="en-US" dirty="0"/>
              <a:t>Keyes Relay Module</a:t>
            </a:r>
          </a:p>
        </p:txBody>
      </p:sp>
      <p:sp>
        <p:nvSpPr>
          <p:cNvPr id="3" name="Title 2">
            <a:extLst>
              <a:ext uri="{FF2B5EF4-FFF2-40B4-BE49-F238E27FC236}">
                <a16:creationId xmlns:a16="http://schemas.microsoft.com/office/drawing/2014/main" id="{E7A13954-8F3E-C871-0895-8742F96E7EBA}"/>
              </a:ext>
            </a:extLst>
          </p:cNvPr>
          <p:cNvSpPr>
            <a:spLocks noGrp="1"/>
          </p:cNvSpPr>
          <p:nvPr>
            <p:ph type="title" idx="2"/>
          </p:nvPr>
        </p:nvSpPr>
        <p:spPr/>
        <p:txBody>
          <a:bodyPr/>
          <a:lstStyle/>
          <a:p>
            <a:endParaRPr lang="en-US"/>
          </a:p>
        </p:txBody>
      </p:sp>
      <p:pic>
        <p:nvPicPr>
          <p:cNvPr id="7" name="Picture 6">
            <a:extLst>
              <a:ext uri="{FF2B5EF4-FFF2-40B4-BE49-F238E27FC236}">
                <a16:creationId xmlns:a16="http://schemas.microsoft.com/office/drawing/2014/main" id="{B59CEC36-0F2D-6C8A-B9A6-296810ADECF2}"/>
              </a:ext>
            </a:extLst>
          </p:cNvPr>
          <p:cNvPicPr>
            <a:picLocks noChangeAspect="1"/>
          </p:cNvPicPr>
          <p:nvPr/>
        </p:nvPicPr>
        <p:blipFill>
          <a:blip r:embed="rId2"/>
          <a:stretch>
            <a:fillRect/>
          </a:stretch>
        </p:blipFill>
        <p:spPr>
          <a:xfrm>
            <a:off x="1551126" y="1944000"/>
            <a:ext cx="3438525" cy="3581400"/>
          </a:xfrm>
          <a:prstGeom prst="rect">
            <a:avLst/>
          </a:prstGeom>
        </p:spPr>
      </p:pic>
    </p:spTree>
    <p:extLst>
      <p:ext uri="{BB962C8B-B14F-4D97-AF65-F5344CB8AC3E}">
        <p14:creationId xmlns:p14="http://schemas.microsoft.com/office/powerpoint/2010/main" val="3161472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0622B-2C48-3A64-7FF1-2A71CF62DA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DE617C-3C20-3688-B5C7-B6C6E8BF6FDB}"/>
              </a:ext>
            </a:extLst>
          </p:cNvPr>
          <p:cNvSpPr>
            <a:spLocks noGrp="1"/>
          </p:cNvSpPr>
          <p:nvPr>
            <p:ph type="title"/>
          </p:nvPr>
        </p:nvSpPr>
        <p:spPr/>
        <p:txBody>
          <a:bodyPr/>
          <a:lstStyle/>
          <a:p>
            <a:r>
              <a:rPr lang="en-US" dirty="0"/>
              <a:t>Pump Motor</a:t>
            </a:r>
          </a:p>
        </p:txBody>
      </p:sp>
      <p:sp>
        <p:nvSpPr>
          <p:cNvPr id="3" name="Title 2">
            <a:extLst>
              <a:ext uri="{FF2B5EF4-FFF2-40B4-BE49-F238E27FC236}">
                <a16:creationId xmlns:a16="http://schemas.microsoft.com/office/drawing/2014/main" id="{FA270590-ABE9-3B79-0A78-A7B44C7F76F0}"/>
              </a:ext>
            </a:extLst>
          </p:cNvPr>
          <p:cNvSpPr>
            <a:spLocks noGrp="1"/>
          </p:cNvSpPr>
          <p:nvPr>
            <p:ph type="title" idx="2"/>
          </p:nvPr>
        </p:nvSpPr>
        <p:spPr/>
        <p:txBody>
          <a:bodyPr/>
          <a:lstStyle/>
          <a:p>
            <a:endParaRPr lang="en-US"/>
          </a:p>
        </p:txBody>
      </p:sp>
      <p:pic>
        <p:nvPicPr>
          <p:cNvPr id="6" name="Picture 5">
            <a:extLst>
              <a:ext uri="{FF2B5EF4-FFF2-40B4-BE49-F238E27FC236}">
                <a16:creationId xmlns:a16="http://schemas.microsoft.com/office/drawing/2014/main" id="{EC7850D5-BBCF-E534-7B78-1FD51DD688CF}"/>
              </a:ext>
            </a:extLst>
          </p:cNvPr>
          <p:cNvPicPr>
            <a:picLocks noChangeAspect="1"/>
          </p:cNvPicPr>
          <p:nvPr/>
        </p:nvPicPr>
        <p:blipFill>
          <a:blip r:embed="rId2"/>
          <a:stretch>
            <a:fillRect/>
          </a:stretch>
        </p:blipFill>
        <p:spPr>
          <a:xfrm>
            <a:off x="991324" y="2626287"/>
            <a:ext cx="4756009" cy="2216826"/>
          </a:xfrm>
          <a:prstGeom prst="rect">
            <a:avLst/>
          </a:prstGeom>
        </p:spPr>
      </p:pic>
    </p:spTree>
    <p:extLst>
      <p:ext uri="{BB962C8B-B14F-4D97-AF65-F5344CB8AC3E}">
        <p14:creationId xmlns:p14="http://schemas.microsoft.com/office/powerpoint/2010/main" val="1332309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C74B9-5BA8-8D85-F22B-A09ED9D9C0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43F173-2E02-8A77-5F99-5E054FCB2C05}"/>
              </a:ext>
            </a:extLst>
          </p:cNvPr>
          <p:cNvSpPr>
            <a:spLocks noGrp="1"/>
          </p:cNvSpPr>
          <p:nvPr>
            <p:ph type="title"/>
          </p:nvPr>
        </p:nvSpPr>
        <p:spPr/>
        <p:txBody>
          <a:bodyPr/>
          <a:lstStyle/>
          <a:p>
            <a:r>
              <a:rPr lang="en-US" dirty="0"/>
              <a:t>Breadboard</a:t>
            </a:r>
          </a:p>
        </p:txBody>
      </p:sp>
      <p:sp>
        <p:nvSpPr>
          <p:cNvPr id="3" name="Title 2">
            <a:extLst>
              <a:ext uri="{FF2B5EF4-FFF2-40B4-BE49-F238E27FC236}">
                <a16:creationId xmlns:a16="http://schemas.microsoft.com/office/drawing/2014/main" id="{4EF2BF6B-9E09-FF95-2734-6D9EED257B5A}"/>
              </a:ext>
            </a:extLst>
          </p:cNvPr>
          <p:cNvSpPr>
            <a:spLocks noGrp="1"/>
          </p:cNvSpPr>
          <p:nvPr>
            <p:ph type="title" idx="2"/>
          </p:nvPr>
        </p:nvSpPr>
        <p:spPr/>
        <p:txBody>
          <a:bodyPr/>
          <a:lstStyle/>
          <a:p>
            <a:endParaRPr lang="en-US"/>
          </a:p>
        </p:txBody>
      </p:sp>
      <p:pic>
        <p:nvPicPr>
          <p:cNvPr id="5" name="Picture 4">
            <a:extLst>
              <a:ext uri="{FF2B5EF4-FFF2-40B4-BE49-F238E27FC236}">
                <a16:creationId xmlns:a16="http://schemas.microsoft.com/office/drawing/2014/main" id="{88BF586E-CB0C-6D88-469A-07676D40B35E}"/>
              </a:ext>
            </a:extLst>
          </p:cNvPr>
          <p:cNvPicPr>
            <a:picLocks noChangeAspect="1"/>
          </p:cNvPicPr>
          <p:nvPr/>
        </p:nvPicPr>
        <p:blipFill>
          <a:blip r:embed="rId2"/>
          <a:stretch>
            <a:fillRect/>
          </a:stretch>
        </p:blipFill>
        <p:spPr>
          <a:xfrm>
            <a:off x="626345" y="1990242"/>
            <a:ext cx="5197374" cy="3037319"/>
          </a:xfrm>
          <a:prstGeom prst="rect">
            <a:avLst/>
          </a:prstGeom>
        </p:spPr>
      </p:pic>
    </p:spTree>
    <p:extLst>
      <p:ext uri="{BB962C8B-B14F-4D97-AF65-F5344CB8AC3E}">
        <p14:creationId xmlns:p14="http://schemas.microsoft.com/office/powerpoint/2010/main" val="2952066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E3616-F772-EAAF-529D-36885407C19E}"/>
              </a:ext>
            </a:extLst>
          </p:cNvPr>
          <p:cNvSpPr>
            <a:spLocks noGrp="1"/>
          </p:cNvSpPr>
          <p:nvPr>
            <p:ph type="title"/>
          </p:nvPr>
        </p:nvSpPr>
        <p:spPr/>
        <p:txBody>
          <a:bodyPr/>
          <a:lstStyle/>
          <a:p>
            <a:r>
              <a:rPr lang="en-US" dirty="0"/>
              <a:t>Working of the Project</a:t>
            </a:r>
          </a:p>
        </p:txBody>
      </p:sp>
      <p:sp>
        <p:nvSpPr>
          <p:cNvPr id="3" name="Subtitle 2">
            <a:extLst>
              <a:ext uri="{FF2B5EF4-FFF2-40B4-BE49-F238E27FC236}">
                <a16:creationId xmlns:a16="http://schemas.microsoft.com/office/drawing/2014/main" id="{DC22D19C-F026-D653-8EA3-DA83D6090973}"/>
              </a:ext>
            </a:extLst>
          </p:cNvPr>
          <p:cNvSpPr>
            <a:spLocks noGrp="1"/>
          </p:cNvSpPr>
          <p:nvPr>
            <p:ph type="subTitle" idx="1"/>
          </p:nvPr>
        </p:nvSpPr>
        <p:spPr/>
        <p:txBody>
          <a:bodyPr/>
          <a:lstStyle/>
          <a:p>
            <a:r>
              <a:rPr lang="en-US" dirty="0"/>
              <a:t>Project Explanation</a:t>
            </a:r>
          </a:p>
        </p:txBody>
      </p:sp>
    </p:spTree>
    <p:extLst>
      <p:ext uri="{BB962C8B-B14F-4D97-AF65-F5344CB8AC3E}">
        <p14:creationId xmlns:p14="http://schemas.microsoft.com/office/powerpoint/2010/main" val="3693411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9AF9D-6A01-2505-A20D-67E22344A829}"/>
              </a:ext>
            </a:extLst>
          </p:cNvPr>
          <p:cNvSpPr>
            <a:spLocks noGrp="1"/>
          </p:cNvSpPr>
          <p:nvPr>
            <p:ph type="title"/>
          </p:nvPr>
        </p:nvSpPr>
        <p:spPr/>
        <p:txBody>
          <a:bodyPr/>
          <a:lstStyle/>
          <a:p>
            <a:r>
              <a:rPr lang="en-US" dirty="0"/>
              <a:t>Circuit Diagram</a:t>
            </a:r>
          </a:p>
        </p:txBody>
      </p:sp>
      <p:pic>
        <p:nvPicPr>
          <p:cNvPr id="5" name="Picture 4">
            <a:extLst>
              <a:ext uri="{FF2B5EF4-FFF2-40B4-BE49-F238E27FC236}">
                <a16:creationId xmlns:a16="http://schemas.microsoft.com/office/drawing/2014/main" id="{36559643-6AAC-3A5F-D459-3CD0D3405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416" y="1475160"/>
            <a:ext cx="4995168" cy="4404830"/>
          </a:xfrm>
          <a:prstGeom prst="rect">
            <a:avLst/>
          </a:prstGeom>
        </p:spPr>
      </p:pic>
    </p:spTree>
    <p:extLst>
      <p:ext uri="{BB962C8B-B14F-4D97-AF65-F5344CB8AC3E}">
        <p14:creationId xmlns:p14="http://schemas.microsoft.com/office/powerpoint/2010/main" val="4120248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49E3F-710A-D139-705B-8913FDD819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AD1A92-8994-80D0-CA6B-954B3BCC08C5}"/>
              </a:ext>
            </a:extLst>
          </p:cNvPr>
          <p:cNvSpPr>
            <a:spLocks noGrp="1"/>
          </p:cNvSpPr>
          <p:nvPr>
            <p:ph type="title"/>
          </p:nvPr>
        </p:nvSpPr>
        <p:spPr/>
        <p:txBody>
          <a:bodyPr/>
          <a:lstStyle/>
          <a:p>
            <a:r>
              <a:rPr lang="en-US" dirty="0"/>
              <a:t>Pins Connection</a:t>
            </a:r>
          </a:p>
        </p:txBody>
      </p:sp>
      <p:sp>
        <p:nvSpPr>
          <p:cNvPr id="3" name="TextBox 2">
            <a:extLst>
              <a:ext uri="{FF2B5EF4-FFF2-40B4-BE49-F238E27FC236}">
                <a16:creationId xmlns:a16="http://schemas.microsoft.com/office/drawing/2014/main" id="{DDFAB2E2-74B3-8DB7-2168-41AC4FC58442}"/>
              </a:ext>
            </a:extLst>
          </p:cNvPr>
          <p:cNvSpPr txBox="1"/>
          <p:nvPr/>
        </p:nvSpPr>
        <p:spPr>
          <a:xfrm>
            <a:off x="2629200" y="1093845"/>
            <a:ext cx="6091000" cy="5262979"/>
          </a:xfrm>
          <a:prstGeom prst="rect">
            <a:avLst/>
          </a:prstGeom>
          <a:noFill/>
        </p:spPr>
        <p:txBody>
          <a:bodyPr wrap="square" rtlCol="0">
            <a:spAutoFit/>
          </a:bodyPr>
          <a:lstStyle/>
          <a:p>
            <a:pPr algn="ctr"/>
            <a:r>
              <a:rPr lang="en-US" sz="2400" b="1" dirty="0"/>
              <a:t>Pins of Module to ESP32</a:t>
            </a:r>
          </a:p>
          <a:p>
            <a:pPr algn="ctr"/>
            <a:endParaRPr lang="en-US" sz="2400" b="1" dirty="0"/>
          </a:p>
          <a:p>
            <a:pPr algn="ctr"/>
            <a:r>
              <a:rPr lang="en-US" sz="2400" dirty="0"/>
              <a:t>OLED Display</a:t>
            </a:r>
          </a:p>
          <a:p>
            <a:pPr algn="ctr"/>
            <a:r>
              <a:rPr lang="en-US" sz="2400" dirty="0"/>
              <a:t>SDA – D22</a:t>
            </a:r>
          </a:p>
          <a:p>
            <a:pPr algn="ctr"/>
            <a:r>
              <a:rPr lang="en-US" sz="2400" dirty="0"/>
              <a:t>SCL – D21</a:t>
            </a:r>
          </a:p>
          <a:p>
            <a:pPr algn="ctr"/>
            <a:endParaRPr lang="en-US" sz="2400" dirty="0"/>
          </a:p>
          <a:p>
            <a:pPr algn="ctr"/>
            <a:r>
              <a:rPr lang="en-US" sz="2400" dirty="0"/>
              <a:t>DHT11 Humidity/Temperature Sensor</a:t>
            </a:r>
          </a:p>
          <a:p>
            <a:pPr algn="ctr"/>
            <a:r>
              <a:rPr lang="en-US" sz="2400" dirty="0"/>
              <a:t>OUT – D13</a:t>
            </a:r>
          </a:p>
          <a:p>
            <a:pPr algn="ctr"/>
            <a:endParaRPr lang="en-US" sz="2400" dirty="0"/>
          </a:p>
          <a:p>
            <a:pPr algn="ctr"/>
            <a:r>
              <a:rPr lang="en-US" sz="2400" dirty="0"/>
              <a:t>Soil Moisture Sensor</a:t>
            </a:r>
          </a:p>
          <a:p>
            <a:pPr algn="ctr"/>
            <a:r>
              <a:rPr lang="en-US" sz="2400" dirty="0"/>
              <a:t>A0 – D34</a:t>
            </a:r>
          </a:p>
          <a:p>
            <a:pPr algn="ctr"/>
            <a:endParaRPr lang="en-US" sz="2400" dirty="0"/>
          </a:p>
          <a:p>
            <a:pPr algn="ctr"/>
            <a:r>
              <a:rPr lang="en-US" sz="2400" dirty="0"/>
              <a:t>Keyes Relay</a:t>
            </a:r>
          </a:p>
          <a:p>
            <a:pPr algn="ctr"/>
            <a:r>
              <a:rPr lang="en-US" sz="2400" dirty="0"/>
              <a:t>Signal – D26</a:t>
            </a:r>
          </a:p>
        </p:txBody>
      </p:sp>
    </p:spTree>
    <p:extLst>
      <p:ext uri="{BB962C8B-B14F-4D97-AF65-F5344CB8AC3E}">
        <p14:creationId xmlns:p14="http://schemas.microsoft.com/office/powerpoint/2010/main" val="412464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AE639-E29C-58C2-75E0-6292015DD896}"/>
            </a:ext>
          </a:extLst>
        </p:cNvPr>
        <p:cNvGrpSpPr/>
        <p:nvPr/>
      </p:nvGrpSpPr>
      <p:grpSpPr>
        <a:xfrm>
          <a:off x="0" y="0"/>
          <a:ext cx="0" cy="0"/>
          <a:chOff x="0" y="0"/>
          <a:chExt cx="0" cy="0"/>
        </a:xfrm>
      </p:grpSpPr>
      <p:pic>
        <p:nvPicPr>
          <p:cNvPr id="2" name="Gen-2 3845852696, Generate a robot to , M 5">
            <a:hlinkClick r:id="" action="ppaction://media"/>
            <a:extLst>
              <a:ext uri="{FF2B5EF4-FFF2-40B4-BE49-F238E27FC236}">
                <a16:creationId xmlns:a16="http://schemas.microsoft.com/office/drawing/2014/main" id="{9EFD8D84-A1F2-4DFC-6C42-4A9A36F297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382810" cy="6858000"/>
          </a:xfrm>
          <a:prstGeom prst="rect">
            <a:avLst/>
          </a:prstGeom>
        </p:spPr>
      </p:pic>
      <p:sp>
        <p:nvSpPr>
          <p:cNvPr id="4" name="Thought Bubble: Cloud 3">
            <a:extLst>
              <a:ext uri="{FF2B5EF4-FFF2-40B4-BE49-F238E27FC236}">
                <a16:creationId xmlns:a16="http://schemas.microsoft.com/office/drawing/2014/main" id="{1A53632C-25DA-EDB4-737F-7073F5CB5B36}"/>
              </a:ext>
            </a:extLst>
          </p:cNvPr>
          <p:cNvSpPr/>
          <p:nvPr/>
        </p:nvSpPr>
        <p:spPr>
          <a:xfrm>
            <a:off x="150920" y="281861"/>
            <a:ext cx="6502894" cy="2523483"/>
          </a:xfrm>
          <a:prstGeom prst="cloudCallout">
            <a:avLst>
              <a:gd name="adj1" fmla="val 46037"/>
              <a:gd name="adj2" fmla="val 31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481919-8167-3AA0-D1DA-64B4ED9513C3}"/>
              </a:ext>
            </a:extLst>
          </p:cNvPr>
          <p:cNvSpPr txBox="1"/>
          <p:nvPr/>
        </p:nvSpPr>
        <p:spPr>
          <a:xfrm>
            <a:off x="781235" y="828681"/>
            <a:ext cx="5314764" cy="1938992"/>
          </a:xfrm>
          <a:prstGeom prst="rect">
            <a:avLst/>
          </a:prstGeom>
          <a:noFill/>
        </p:spPr>
        <p:txBody>
          <a:bodyPr wrap="square" rtlCol="0">
            <a:spAutoFit/>
          </a:bodyPr>
          <a:lstStyle/>
          <a:p>
            <a:pPr algn="ctr"/>
            <a:r>
              <a:rPr lang="en-US" sz="2400" b="1" dirty="0"/>
              <a:t>Now no more stress</a:t>
            </a:r>
          </a:p>
          <a:p>
            <a:pPr algn="ctr"/>
            <a:r>
              <a:rPr lang="en-US" sz="2400" b="1" dirty="0"/>
              <a:t>For Farmers</a:t>
            </a:r>
          </a:p>
          <a:p>
            <a:pPr algn="ctr"/>
            <a:endParaRPr lang="en-US" sz="2400" b="1" dirty="0"/>
          </a:p>
          <a:p>
            <a:pPr algn="ctr"/>
            <a:r>
              <a:rPr lang="en-US" sz="2400" b="1" dirty="0"/>
              <a:t>AI will conquer the troubles of farmers.</a:t>
            </a:r>
          </a:p>
        </p:txBody>
      </p:sp>
    </p:spTree>
    <p:extLst>
      <p:ext uri="{BB962C8B-B14F-4D97-AF65-F5344CB8AC3E}">
        <p14:creationId xmlns:p14="http://schemas.microsoft.com/office/powerpoint/2010/main" val="107543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ACF5F-AB8B-D7DA-A07A-161704A0F60A}"/>
              </a:ext>
            </a:extLst>
          </p:cNvPr>
          <p:cNvSpPr>
            <a:spLocks noGrp="1"/>
          </p:cNvSpPr>
          <p:nvPr>
            <p:ph type="title"/>
          </p:nvPr>
        </p:nvSpPr>
        <p:spPr/>
        <p:txBody>
          <a:bodyPr/>
          <a:lstStyle/>
          <a:p>
            <a:r>
              <a:rPr lang="en-US" dirty="0"/>
              <a:t>Working</a:t>
            </a:r>
          </a:p>
        </p:txBody>
      </p:sp>
      <p:sp>
        <p:nvSpPr>
          <p:cNvPr id="3" name="Text Placeholder 2">
            <a:extLst>
              <a:ext uri="{FF2B5EF4-FFF2-40B4-BE49-F238E27FC236}">
                <a16:creationId xmlns:a16="http://schemas.microsoft.com/office/drawing/2014/main" id="{DF393510-BF9B-C77F-52F2-B83CF4B900A5}"/>
              </a:ext>
            </a:extLst>
          </p:cNvPr>
          <p:cNvSpPr>
            <a:spLocks noGrp="1"/>
          </p:cNvSpPr>
          <p:nvPr>
            <p:ph type="body" idx="1"/>
          </p:nvPr>
        </p:nvSpPr>
        <p:spPr/>
        <p:txBody>
          <a:bodyPr/>
          <a:lstStyle/>
          <a:p>
            <a:r>
              <a:rPr lang="en-US" dirty="0"/>
              <a:t>The OLED Display will show the output of all the Sensors.</a:t>
            </a:r>
          </a:p>
          <a:p>
            <a:r>
              <a:rPr lang="en-US" dirty="0"/>
              <a:t>The Soil Moisture Sensor will take an analog input and sends it to the ESP32 Module.</a:t>
            </a:r>
          </a:p>
          <a:p>
            <a:r>
              <a:rPr lang="en-US" dirty="0"/>
              <a:t>The Module Communicates with the network and send the data to the cloud.</a:t>
            </a:r>
          </a:p>
          <a:p>
            <a:endParaRPr lang="en-US" dirty="0"/>
          </a:p>
          <a:p>
            <a:r>
              <a:rPr lang="en-US" dirty="0"/>
              <a:t>Those Values are displayed in the Dashboard which we will see later.</a:t>
            </a:r>
          </a:p>
          <a:p>
            <a:r>
              <a:rPr lang="en-US" dirty="0"/>
              <a:t>Next the DHT11 Sensor takes its action.</a:t>
            </a:r>
          </a:p>
          <a:p>
            <a:endParaRPr lang="en-US" dirty="0"/>
          </a:p>
          <a:p>
            <a:r>
              <a:rPr lang="en-US" dirty="0"/>
              <a:t>The DHT11 Sensor Takes the Input of Humidity and sends the analog input to the ESP32 Module.</a:t>
            </a:r>
          </a:p>
          <a:p>
            <a:r>
              <a:rPr lang="en-US" dirty="0"/>
              <a:t>The Module will communicate with the cloud through internet and displays the values in the Dashboard.</a:t>
            </a:r>
          </a:p>
          <a:p>
            <a:endParaRPr lang="en-US" dirty="0"/>
          </a:p>
          <a:p>
            <a:r>
              <a:rPr lang="en-US" dirty="0"/>
              <a:t>The ESP32 Module based on the trigger level, sends the output signals to the relay module.</a:t>
            </a:r>
          </a:p>
          <a:p>
            <a:r>
              <a:rPr lang="en-US" dirty="0"/>
              <a:t>The Relay receives the output signal from ESP32 and turns On/Off the Pump Motor.</a:t>
            </a:r>
          </a:p>
          <a:p>
            <a:endParaRPr lang="en-US" dirty="0"/>
          </a:p>
          <a:p>
            <a:r>
              <a:rPr lang="en-US" dirty="0"/>
              <a:t>The ESP32 plays major role in transferring the data from the sensors and sends back to cloud.</a:t>
            </a:r>
          </a:p>
          <a:p>
            <a:r>
              <a:rPr lang="en-US" dirty="0"/>
              <a:t>The Module can send the data to the user from anywhere from the world.</a:t>
            </a:r>
          </a:p>
        </p:txBody>
      </p:sp>
    </p:spTree>
    <p:extLst>
      <p:ext uri="{BB962C8B-B14F-4D97-AF65-F5344CB8AC3E}">
        <p14:creationId xmlns:p14="http://schemas.microsoft.com/office/powerpoint/2010/main" val="4144455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2A27-128A-55EF-1661-B6D467EAF241}"/>
              </a:ext>
            </a:extLst>
          </p:cNvPr>
          <p:cNvSpPr>
            <a:spLocks noGrp="1"/>
          </p:cNvSpPr>
          <p:nvPr>
            <p:ph type="title"/>
          </p:nvPr>
        </p:nvSpPr>
        <p:spPr/>
        <p:txBody>
          <a:bodyPr/>
          <a:lstStyle/>
          <a:p>
            <a:r>
              <a:rPr lang="en-US" dirty="0"/>
              <a:t>Source Code</a:t>
            </a:r>
          </a:p>
        </p:txBody>
      </p:sp>
      <p:sp>
        <p:nvSpPr>
          <p:cNvPr id="3" name="Subtitle 2">
            <a:extLst>
              <a:ext uri="{FF2B5EF4-FFF2-40B4-BE49-F238E27FC236}">
                <a16:creationId xmlns:a16="http://schemas.microsoft.com/office/drawing/2014/main" id="{3B7375E3-AA67-5547-7080-13EBA5F5D255}"/>
              </a:ext>
            </a:extLst>
          </p:cNvPr>
          <p:cNvSpPr>
            <a:spLocks noGrp="1"/>
          </p:cNvSpPr>
          <p:nvPr>
            <p:ph type="subTitle" idx="1"/>
          </p:nvPr>
        </p:nvSpPr>
        <p:spPr/>
        <p:txBody>
          <a:bodyPr/>
          <a:lstStyle/>
          <a:p>
            <a:r>
              <a:rPr lang="en-US" dirty="0"/>
              <a:t>Project Explanation</a:t>
            </a:r>
          </a:p>
        </p:txBody>
      </p:sp>
    </p:spTree>
    <p:extLst>
      <p:ext uri="{BB962C8B-B14F-4D97-AF65-F5344CB8AC3E}">
        <p14:creationId xmlns:p14="http://schemas.microsoft.com/office/powerpoint/2010/main" val="3654346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2075-1407-5A61-3ABD-3F2B39C3A880}"/>
              </a:ext>
            </a:extLst>
          </p:cNvPr>
          <p:cNvSpPr>
            <a:spLocks noGrp="1"/>
          </p:cNvSpPr>
          <p:nvPr>
            <p:ph type="title"/>
          </p:nvPr>
        </p:nvSpPr>
        <p:spPr/>
        <p:txBody>
          <a:bodyPr/>
          <a:lstStyle/>
          <a:p>
            <a:r>
              <a:rPr lang="en-US" dirty="0"/>
              <a:t>Source Code – Libraries and Local Variables</a:t>
            </a:r>
          </a:p>
        </p:txBody>
      </p:sp>
      <p:pic>
        <p:nvPicPr>
          <p:cNvPr id="5" name="Picture 4">
            <a:extLst>
              <a:ext uri="{FF2B5EF4-FFF2-40B4-BE49-F238E27FC236}">
                <a16:creationId xmlns:a16="http://schemas.microsoft.com/office/drawing/2014/main" id="{92653B18-7B99-8303-3FE9-F18D6B2FA115}"/>
              </a:ext>
            </a:extLst>
          </p:cNvPr>
          <p:cNvPicPr>
            <a:picLocks noChangeAspect="1"/>
          </p:cNvPicPr>
          <p:nvPr/>
        </p:nvPicPr>
        <p:blipFill>
          <a:blip r:embed="rId2"/>
          <a:stretch>
            <a:fillRect/>
          </a:stretch>
        </p:blipFill>
        <p:spPr>
          <a:xfrm>
            <a:off x="624205" y="1530982"/>
            <a:ext cx="4314825" cy="4962525"/>
          </a:xfrm>
          <a:prstGeom prst="rect">
            <a:avLst/>
          </a:prstGeom>
        </p:spPr>
      </p:pic>
      <p:pic>
        <p:nvPicPr>
          <p:cNvPr id="7" name="Picture 6">
            <a:extLst>
              <a:ext uri="{FF2B5EF4-FFF2-40B4-BE49-F238E27FC236}">
                <a16:creationId xmlns:a16="http://schemas.microsoft.com/office/drawing/2014/main" id="{4EDFFF42-97FC-21CA-7EB5-AD86361138C0}"/>
              </a:ext>
            </a:extLst>
          </p:cNvPr>
          <p:cNvPicPr>
            <a:picLocks noChangeAspect="1"/>
          </p:cNvPicPr>
          <p:nvPr/>
        </p:nvPicPr>
        <p:blipFill>
          <a:blip r:embed="rId3"/>
          <a:stretch>
            <a:fillRect/>
          </a:stretch>
        </p:blipFill>
        <p:spPr>
          <a:xfrm>
            <a:off x="5570369" y="1530982"/>
            <a:ext cx="5997426" cy="3796036"/>
          </a:xfrm>
          <a:prstGeom prst="rect">
            <a:avLst/>
          </a:prstGeom>
        </p:spPr>
      </p:pic>
    </p:spTree>
    <p:extLst>
      <p:ext uri="{BB962C8B-B14F-4D97-AF65-F5344CB8AC3E}">
        <p14:creationId xmlns:p14="http://schemas.microsoft.com/office/powerpoint/2010/main" val="3608261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C367C-4872-3347-4167-35964CCE8E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ED8CFC-820E-304B-69A3-E6B335E1F9AF}"/>
              </a:ext>
            </a:extLst>
          </p:cNvPr>
          <p:cNvSpPr>
            <a:spLocks noGrp="1"/>
          </p:cNvSpPr>
          <p:nvPr>
            <p:ph type="title"/>
          </p:nvPr>
        </p:nvSpPr>
        <p:spPr/>
        <p:txBody>
          <a:bodyPr/>
          <a:lstStyle/>
          <a:p>
            <a:r>
              <a:rPr lang="en-US" dirty="0"/>
              <a:t>Source Code – Void Setup</a:t>
            </a:r>
          </a:p>
        </p:txBody>
      </p:sp>
      <p:pic>
        <p:nvPicPr>
          <p:cNvPr id="4" name="Picture 3">
            <a:extLst>
              <a:ext uri="{FF2B5EF4-FFF2-40B4-BE49-F238E27FC236}">
                <a16:creationId xmlns:a16="http://schemas.microsoft.com/office/drawing/2014/main" id="{C962F199-BE52-5176-EC18-6709A4079BA8}"/>
              </a:ext>
            </a:extLst>
          </p:cNvPr>
          <p:cNvPicPr>
            <a:picLocks noChangeAspect="1"/>
          </p:cNvPicPr>
          <p:nvPr/>
        </p:nvPicPr>
        <p:blipFill>
          <a:blip r:embed="rId2"/>
          <a:stretch>
            <a:fillRect/>
          </a:stretch>
        </p:blipFill>
        <p:spPr>
          <a:xfrm>
            <a:off x="1490662" y="1457788"/>
            <a:ext cx="9210675" cy="4191000"/>
          </a:xfrm>
          <a:prstGeom prst="rect">
            <a:avLst/>
          </a:prstGeom>
        </p:spPr>
      </p:pic>
    </p:spTree>
    <p:extLst>
      <p:ext uri="{BB962C8B-B14F-4D97-AF65-F5344CB8AC3E}">
        <p14:creationId xmlns:p14="http://schemas.microsoft.com/office/powerpoint/2010/main" val="1712178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82A14-47AE-6152-202E-AD92CEDED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F57E7F-8E79-BE85-DBFC-7CDB576FF249}"/>
              </a:ext>
            </a:extLst>
          </p:cNvPr>
          <p:cNvSpPr>
            <a:spLocks noGrp="1"/>
          </p:cNvSpPr>
          <p:nvPr>
            <p:ph type="title"/>
          </p:nvPr>
        </p:nvSpPr>
        <p:spPr/>
        <p:txBody>
          <a:bodyPr/>
          <a:lstStyle/>
          <a:p>
            <a:r>
              <a:rPr lang="en-US" dirty="0"/>
              <a:t>Source Code – Void Setup</a:t>
            </a:r>
          </a:p>
        </p:txBody>
      </p:sp>
      <p:pic>
        <p:nvPicPr>
          <p:cNvPr id="5" name="Picture 4">
            <a:extLst>
              <a:ext uri="{FF2B5EF4-FFF2-40B4-BE49-F238E27FC236}">
                <a16:creationId xmlns:a16="http://schemas.microsoft.com/office/drawing/2014/main" id="{3116F705-F5EC-8B20-B070-506C82D7ECDC}"/>
              </a:ext>
            </a:extLst>
          </p:cNvPr>
          <p:cNvPicPr>
            <a:picLocks noChangeAspect="1"/>
          </p:cNvPicPr>
          <p:nvPr/>
        </p:nvPicPr>
        <p:blipFill>
          <a:blip r:embed="rId2"/>
          <a:stretch>
            <a:fillRect/>
          </a:stretch>
        </p:blipFill>
        <p:spPr>
          <a:xfrm>
            <a:off x="965200" y="1728187"/>
            <a:ext cx="5553075" cy="3810000"/>
          </a:xfrm>
          <a:prstGeom prst="rect">
            <a:avLst/>
          </a:prstGeom>
        </p:spPr>
      </p:pic>
    </p:spTree>
    <p:extLst>
      <p:ext uri="{BB962C8B-B14F-4D97-AF65-F5344CB8AC3E}">
        <p14:creationId xmlns:p14="http://schemas.microsoft.com/office/powerpoint/2010/main" val="3599335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7364C-008F-A910-968F-30816F0DAA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C76C60-9800-5031-490C-0E3521B86817}"/>
              </a:ext>
            </a:extLst>
          </p:cNvPr>
          <p:cNvSpPr>
            <a:spLocks noGrp="1"/>
          </p:cNvSpPr>
          <p:nvPr>
            <p:ph type="title"/>
          </p:nvPr>
        </p:nvSpPr>
        <p:spPr/>
        <p:txBody>
          <a:bodyPr/>
          <a:lstStyle/>
          <a:p>
            <a:r>
              <a:rPr lang="en-US" dirty="0"/>
              <a:t>Source Code – Void Loop</a:t>
            </a:r>
          </a:p>
        </p:txBody>
      </p:sp>
      <p:pic>
        <p:nvPicPr>
          <p:cNvPr id="4" name="Picture 3">
            <a:extLst>
              <a:ext uri="{FF2B5EF4-FFF2-40B4-BE49-F238E27FC236}">
                <a16:creationId xmlns:a16="http://schemas.microsoft.com/office/drawing/2014/main" id="{14FF1EA8-EB71-C2B2-4F6B-B98300F6AF48}"/>
              </a:ext>
            </a:extLst>
          </p:cNvPr>
          <p:cNvPicPr>
            <a:picLocks noChangeAspect="1"/>
          </p:cNvPicPr>
          <p:nvPr/>
        </p:nvPicPr>
        <p:blipFill>
          <a:blip r:embed="rId2"/>
          <a:stretch>
            <a:fillRect/>
          </a:stretch>
        </p:blipFill>
        <p:spPr>
          <a:xfrm>
            <a:off x="735968" y="1056162"/>
            <a:ext cx="8429625" cy="2686050"/>
          </a:xfrm>
          <a:prstGeom prst="rect">
            <a:avLst/>
          </a:prstGeom>
        </p:spPr>
      </p:pic>
      <p:pic>
        <p:nvPicPr>
          <p:cNvPr id="7" name="Picture 6">
            <a:extLst>
              <a:ext uri="{FF2B5EF4-FFF2-40B4-BE49-F238E27FC236}">
                <a16:creationId xmlns:a16="http://schemas.microsoft.com/office/drawing/2014/main" id="{A51729F9-A27C-5D66-2EEE-C68025551354}"/>
              </a:ext>
            </a:extLst>
          </p:cNvPr>
          <p:cNvPicPr>
            <a:picLocks noChangeAspect="1"/>
          </p:cNvPicPr>
          <p:nvPr/>
        </p:nvPicPr>
        <p:blipFill>
          <a:blip r:embed="rId3"/>
          <a:stretch>
            <a:fillRect/>
          </a:stretch>
        </p:blipFill>
        <p:spPr>
          <a:xfrm>
            <a:off x="4619348" y="3861994"/>
            <a:ext cx="5012924" cy="2513406"/>
          </a:xfrm>
          <a:prstGeom prst="rect">
            <a:avLst/>
          </a:prstGeom>
        </p:spPr>
      </p:pic>
    </p:spTree>
    <p:extLst>
      <p:ext uri="{BB962C8B-B14F-4D97-AF65-F5344CB8AC3E}">
        <p14:creationId xmlns:p14="http://schemas.microsoft.com/office/powerpoint/2010/main" val="1388668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9E489-BE8E-E67B-1749-578B5B76C9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591B6E-0981-C0AE-C7E2-C21C620F6786}"/>
              </a:ext>
            </a:extLst>
          </p:cNvPr>
          <p:cNvSpPr>
            <a:spLocks noGrp="1"/>
          </p:cNvSpPr>
          <p:nvPr>
            <p:ph type="title"/>
          </p:nvPr>
        </p:nvSpPr>
        <p:spPr/>
        <p:txBody>
          <a:bodyPr/>
          <a:lstStyle/>
          <a:p>
            <a:r>
              <a:rPr lang="en-US" dirty="0"/>
              <a:t>Source Code – Function printOLED()</a:t>
            </a:r>
          </a:p>
        </p:txBody>
      </p:sp>
      <p:pic>
        <p:nvPicPr>
          <p:cNvPr id="5" name="Picture 4">
            <a:extLst>
              <a:ext uri="{FF2B5EF4-FFF2-40B4-BE49-F238E27FC236}">
                <a16:creationId xmlns:a16="http://schemas.microsoft.com/office/drawing/2014/main" id="{F01DCD71-4225-4E72-803D-C0E3D98F67C3}"/>
              </a:ext>
            </a:extLst>
          </p:cNvPr>
          <p:cNvPicPr>
            <a:picLocks noChangeAspect="1"/>
          </p:cNvPicPr>
          <p:nvPr/>
        </p:nvPicPr>
        <p:blipFill>
          <a:blip r:embed="rId2"/>
          <a:stretch>
            <a:fillRect/>
          </a:stretch>
        </p:blipFill>
        <p:spPr>
          <a:xfrm>
            <a:off x="1333500" y="1690687"/>
            <a:ext cx="9525000" cy="3476625"/>
          </a:xfrm>
          <a:prstGeom prst="rect">
            <a:avLst/>
          </a:prstGeom>
        </p:spPr>
      </p:pic>
    </p:spTree>
    <p:extLst>
      <p:ext uri="{BB962C8B-B14F-4D97-AF65-F5344CB8AC3E}">
        <p14:creationId xmlns:p14="http://schemas.microsoft.com/office/powerpoint/2010/main" val="2829644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1F371-11F1-1ECD-B29F-19CB668788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26B076-2A43-4D0F-7028-3A83523C6D3C}"/>
              </a:ext>
            </a:extLst>
          </p:cNvPr>
          <p:cNvSpPr>
            <a:spLocks noGrp="1"/>
          </p:cNvSpPr>
          <p:nvPr>
            <p:ph type="title"/>
          </p:nvPr>
        </p:nvSpPr>
        <p:spPr/>
        <p:txBody>
          <a:bodyPr/>
          <a:lstStyle/>
          <a:p>
            <a:r>
              <a:rPr lang="en-US" dirty="0"/>
              <a:t>Source Code – Function Pump ON/OFF | Trigger</a:t>
            </a:r>
          </a:p>
        </p:txBody>
      </p:sp>
      <p:pic>
        <p:nvPicPr>
          <p:cNvPr id="4" name="Picture 3">
            <a:extLst>
              <a:ext uri="{FF2B5EF4-FFF2-40B4-BE49-F238E27FC236}">
                <a16:creationId xmlns:a16="http://schemas.microsoft.com/office/drawing/2014/main" id="{6357336C-6AF7-8E9D-06F6-EC6583C30348}"/>
              </a:ext>
            </a:extLst>
          </p:cNvPr>
          <p:cNvPicPr>
            <a:picLocks noChangeAspect="1"/>
          </p:cNvPicPr>
          <p:nvPr/>
        </p:nvPicPr>
        <p:blipFill>
          <a:blip r:embed="rId2"/>
          <a:stretch>
            <a:fillRect/>
          </a:stretch>
        </p:blipFill>
        <p:spPr>
          <a:xfrm>
            <a:off x="4314825" y="1600200"/>
            <a:ext cx="3562350" cy="3657600"/>
          </a:xfrm>
          <a:prstGeom prst="rect">
            <a:avLst/>
          </a:prstGeom>
        </p:spPr>
      </p:pic>
    </p:spTree>
    <p:extLst>
      <p:ext uri="{BB962C8B-B14F-4D97-AF65-F5344CB8AC3E}">
        <p14:creationId xmlns:p14="http://schemas.microsoft.com/office/powerpoint/2010/main" val="3341373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0E0E4-14D0-A3BB-588A-A0F7FE78F8CA}"/>
              </a:ext>
            </a:extLst>
          </p:cNvPr>
          <p:cNvSpPr>
            <a:spLocks noGrp="1"/>
          </p:cNvSpPr>
          <p:nvPr>
            <p:ph type="title"/>
          </p:nvPr>
        </p:nvSpPr>
        <p:spPr/>
        <p:txBody>
          <a:bodyPr/>
          <a:lstStyle/>
          <a:p>
            <a:r>
              <a:rPr lang="en-US" dirty="0"/>
              <a:t>Cloud Variables and Functions</a:t>
            </a:r>
          </a:p>
        </p:txBody>
      </p:sp>
      <p:pic>
        <p:nvPicPr>
          <p:cNvPr id="5" name="Picture 4">
            <a:extLst>
              <a:ext uri="{FF2B5EF4-FFF2-40B4-BE49-F238E27FC236}">
                <a16:creationId xmlns:a16="http://schemas.microsoft.com/office/drawing/2014/main" id="{27A95898-58CF-04BA-4A5D-D511742B19D0}"/>
              </a:ext>
            </a:extLst>
          </p:cNvPr>
          <p:cNvPicPr>
            <a:picLocks noChangeAspect="1"/>
          </p:cNvPicPr>
          <p:nvPr/>
        </p:nvPicPr>
        <p:blipFill>
          <a:blip r:embed="rId2"/>
          <a:stretch>
            <a:fillRect/>
          </a:stretch>
        </p:blipFill>
        <p:spPr>
          <a:xfrm>
            <a:off x="1843087" y="1568296"/>
            <a:ext cx="8505825" cy="4857750"/>
          </a:xfrm>
          <a:prstGeom prst="rect">
            <a:avLst/>
          </a:prstGeom>
        </p:spPr>
      </p:pic>
    </p:spTree>
    <p:extLst>
      <p:ext uri="{BB962C8B-B14F-4D97-AF65-F5344CB8AC3E}">
        <p14:creationId xmlns:p14="http://schemas.microsoft.com/office/powerpoint/2010/main" val="3552072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5049D-7F56-0FD4-0EA9-1E28CC9C07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9B0E11-EAB3-C202-3B29-3E2F3CADD8AE}"/>
              </a:ext>
            </a:extLst>
          </p:cNvPr>
          <p:cNvSpPr>
            <a:spLocks noGrp="1"/>
          </p:cNvSpPr>
          <p:nvPr>
            <p:ph type="title"/>
          </p:nvPr>
        </p:nvSpPr>
        <p:spPr/>
        <p:txBody>
          <a:bodyPr/>
          <a:lstStyle/>
          <a:p>
            <a:r>
              <a:rPr lang="en-US" dirty="0"/>
              <a:t>Dashboard</a:t>
            </a:r>
          </a:p>
        </p:txBody>
      </p:sp>
      <p:sp>
        <p:nvSpPr>
          <p:cNvPr id="3" name="Subtitle 2">
            <a:extLst>
              <a:ext uri="{FF2B5EF4-FFF2-40B4-BE49-F238E27FC236}">
                <a16:creationId xmlns:a16="http://schemas.microsoft.com/office/drawing/2014/main" id="{4C8A0034-6205-8655-3103-5A7B560C620D}"/>
              </a:ext>
            </a:extLst>
          </p:cNvPr>
          <p:cNvSpPr>
            <a:spLocks noGrp="1"/>
          </p:cNvSpPr>
          <p:nvPr>
            <p:ph type="subTitle" idx="1"/>
          </p:nvPr>
        </p:nvSpPr>
        <p:spPr/>
        <p:txBody>
          <a:bodyPr/>
          <a:lstStyle/>
          <a:p>
            <a:r>
              <a:rPr lang="en-US" dirty="0"/>
              <a:t>Project Explanation</a:t>
            </a:r>
          </a:p>
        </p:txBody>
      </p:sp>
    </p:spTree>
    <p:extLst>
      <p:ext uri="{BB962C8B-B14F-4D97-AF65-F5344CB8AC3E}">
        <p14:creationId xmlns:p14="http://schemas.microsoft.com/office/powerpoint/2010/main" val="2800108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en-2 3741161672, Convert this person , M 5">
            <a:hlinkClick r:id="" action="ppaction://media"/>
            <a:extLst>
              <a:ext uri="{FF2B5EF4-FFF2-40B4-BE49-F238E27FC236}">
                <a16:creationId xmlns:a16="http://schemas.microsoft.com/office/drawing/2014/main" id="{521EFAF7-E00E-2B72-356A-348B9CC9EC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811" y="0"/>
            <a:ext cx="12573621" cy="6858000"/>
          </a:xfrm>
          <a:prstGeom prst="rect">
            <a:avLst/>
          </a:prstGeom>
        </p:spPr>
      </p:pic>
    </p:spTree>
    <p:extLst>
      <p:ext uri="{BB962C8B-B14F-4D97-AF65-F5344CB8AC3E}">
        <p14:creationId xmlns:p14="http://schemas.microsoft.com/office/powerpoint/2010/main" val="279727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177FF-F235-26F0-4048-17DA03F1EE82}"/>
              </a:ext>
            </a:extLst>
          </p:cNvPr>
          <p:cNvSpPr>
            <a:spLocks noGrp="1"/>
          </p:cNvSpPr>
          <p:nvPr>
            <p:ph type="title"/>
          </p:nvPr>
        </p:nvSpPr>
        <p:spPr/>
        <p:txBody>
          <a:bodyPr/>
          <a:lstStyle/>
          <a:p>
            <a:r>
              <a:rPr lang="en-US" dirty="0"/>
              <a:t>Computer Dashboard</a:t>
            </a:r>
          </a:p>
        </p:txBody>
      </p:sp>
      <p:pic>
        <p:nvPicPr>
          <p:cNvPr id="5" name="Picture 4">
            <a:extLst>
              <a:ext uri="{FF2B5EF4-FFF2-40B4-BE49-F238E27FC236}">
                <a16:creationId xmlns:a16="http://schemas.microsoft.com/office/drawing/2014/main" id="{33B3B8B1-CA67-5628-F358-9BF06DEA1F03}"/>
              </a:ext>
            </a:extLst>
          </p:cNvPr>
          <p:cNvPicPr>
            <a:picLocks noChangeAspect="1"/>
          </p:cNvPicPr>
          <p:nvPr/>
        </p:nvPicPr>
        <p:blipFill rotWithShape="1">
          <a:blip r:embed="rId2"/>
          <a:srcRect b="4967"/>
          <a:stretch/>
        </p:blipFill>
        <p:spPr>
          <a:xfrm>
            <a:off x="1568388" y="1364942"/>
            <a:ext cx="9055223" cy="4840550"/>
          </a:xfrm>
          <a:prstGeom prst="rect">
            <a:avLst/>
          </a:prstGeom>
        </p:spPr>
      </p:pic>
    </p:spTree>
    <p:extLst>
      <p:ext uri="{BB962C8B-B14F-4D97-AF65-F5344CB8AC3E}">
        <p14:creationId xmlns:p14="http://schemas.microsoft.com/office/powerpoint/2010/main" val="1110046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E1104-8B0A-79DE-9F72-E814563A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DA89AD-3CF4-9BD2-553C-579D2DCF45FE}"/>
              </a:ext>
            </a:extLst>
          </p:cNvPr>
          <p:cNvSpPr>
            <a:spLocks noGrp="1"/>
          </p:cNvSpPr>
          <p:nvPr>
            <p:ph type="title"/>
          </p:nvPr>
        </p:nvSpPr>
        <p:spPr/>
        <p:txBody>
          <a:bodyPr/>
          <a:lstStyle/>
          <a:p>
            <a:r>
              <a:rPr lang="en-US" dirty="0"/>
              <a:t>Mobile Dashboard</a:t>
            </a:r>
          </a:p>
        </p:txBody>
      </p:sp>
      <p:pic>
        <p:nvPicPr>
          <p:cNvPr id="4" name="Picture 3">
            <a:extLst>
              <a:ext uri="{FF2B5EF4-FFF2-40B4-BE49-F238E27FC236}">
                <a16:creationId xmlns:a16="http://schemas.microsoft.com/office/drawing/2014/main" id="{D568A923-5286-91AD-18CE-1BCC0AA826AA}"/>
              </a:ext>
            </a:extLst>
          </p:cNvPr>
          <p:cNvPicPr>
            <a:picLocks noChangeAspect="1"/>
          </p:cNvPicPr>
          <p:nvPr/>
        </p:nvPicPr>
        <p:blipFill rotWithShape="1">
          <a:blip r:embed="rId2"/>
          <a:srcRect b="5035"/>
          <a:stretch/>
        </p:blipFill>
        <p:spPr>
          <a:xfrm>
            <a:off x="1751860" y="1333544"/>
            <a:ext cx="8688280" cy="4641128"/>
          </a:xfrm>
          <a:prstGeom prst="rect">
            <a:avLst/>
          </a:prstGeom>
        </p:spPr>
      </p:pic>
    </p:spTree>
    <p:extLst>
      <p:ext uri="{BB962C8B-B14F-4D97-AF65-F5344CB8AC3E}">
        <p14:creationId xmlns:p14="http://schemas.microsoft.com/office/powerpoint/2010/main" val="3477160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255BC-B430-05D0-94BF-9D5C95ADBF1F}"/>
              </a:ext>
            </a:extLst>
          </p:cNvPr>
          <p:cNvSpPr>
            <a:spLocks noGrp="1"/>
          </p:cNvSpPr>
          <p:nvPr>
            <p:ph type="title"/>
          </p:nvPr>
        </p:nvSpPr>
        <p:spPr/>
        <p:txBody>
          <a:bodyPr/>
          <a:lstStyle/>
          <a:p>
            <a:r>
              <a:rPr lang="en-US" dirty="0"/>
              <a:t>Prototype Build</a:t>
            </a:r>
          </a:p>
        </p:txBody>
      </p:sp>
      <p:sp>
        <p:nvSpPr>
          <p:cNvPr id="3" name="Subtitle 2">
            <a:extLst>
              <a:ext uri="{FF2B5EF4-FFF2-40B4-BE49-F238E27FC236}">
                <a16:creationId xmlns:a16="http://schemas.microsoft.com/office/drawing/2014/main" id="{DCDF593C-8AFA-83B8-E657-877F511F1E29}"/>
              </a:ext>
            </a:extLst>
          </p:cNvPr>
          <p:cNvSpPr>
            <a:spLocks noGrp="1"/>
          </p:cNvSpPr>
          <p:nvPr>
            <p:ph type="subTitle" idx="1"/>
          </p:nvPr>
        </p:nvSpPr>
        <p:spPr/>
        <p:txBody>
          <a:bodyPr/>
          <a:lstStyle/>
          <a:p>
            <a:r>
              <a:rPr lang="en-US" dirty="0"/>
              <a:t>Project Explanation</a:t>
            </a:r>
          </a:p>
        </p:txBody>
      </p:sp>
    </p:spTree>
    <p:extLst>
      <p:ext uri="{BB962C8B-B14F-4D97-AF65-F5344CB8AC3E}">
        <p14:creationId xmlns:p14="http://schemas.microsoft.com/office/powerpoint/2010/main" val="2713411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0397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93BC2-CCBC-2D0C-3162-1B94B6D0A27C}"/>
              </a:ext>
            </a:extLst>
          </p:cNvPr>
          <p:cNvSpPr>
            <a:spLocks noGrp="1"/>
          </p:cNvSpPr>
          <p:nvPr>
            <p:ph type="title"/>
          </p:nvPr>
        </p:nvSpPr>
        <p:spPr/>
        <p:txBody>
          <a:bodyPr/>
          <a:lstStyle/>
          <a:p>
            <a:r>
              <a:rPr lang="en-US" dirty="0"/>
              <a:t>How to help Farmers through this Project</a:t>
            </a:r>
          </a:p>
        </p:txBody>
      </p:sp>
      <p:sp>
        <p:nvSpPr>
          <p:cNvPr id="3" name="Subtitle 2">
            <a:extLst>
              <a:ext uri="{FF2B5EF4-FFF2-40B4-BE49-F238E27FC236}">
                <a16:creationId xmlns:a16="http://schemas.microsoft.com/office/drawing/2014/main" id="{4698BA96-4E4B-F174-1CFC-3BB53EA89935}"/>
              </a:ext>
            </a:extLst>
          </p:cNvPr>
          <p:cNvSpPr>
            <a:spLocks noGrp="1"/>
          </p:cNvSpPr>
          <p:nvPr>
            <p:ph type="subTitle" idx="1"/>
          </p:nvPr>
        </p:nvSpPr>
        <p:spPr>
          <a:xfrm>
            <a:off x="965300" y="4736868"/>
            <a:ext cx="3763200" cy="1056800"/>
          </a:xfrm>
        </p:spPr>
        <p:txBody>
          <a:bodyPr/>
          <a:lstStyle/>
          <a:p>
            <a:r>
              <a:rPr lang="en-US" dirty="0"/>
              <a:t>Conclusion</a:t>
            </a:r>
          </a:p>
        </p:txBody>
      </p:sp>
    </p:spTree>
    <p:extLst>
      <p:ext uri="{BB962C8B-B14F-4D97-AF65-F5344CB8AC3E}">
        <p14:creationId xmlns:p14="http://schemas.microsoft.com/office/powerpoint/2010/main" val="243042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D6050-77A2-DB1E-AA2D-4154759AB7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EA3DA4-C6C8-D9B5-7627-B76CF3C9FCD8}"/>
              </a:ext>
            </a:extLst>
          </p:cNvPr>
          <p:cNvSpPr>
            <a:spLocks noGrp="1"/>
          </p:cNvSpPr>
          <p:nvPr>
            <p:ph type="title"/>
          </p:nvPr>
        </p:nvSpPr>
        <p:spPr/>
        <p:txBody>
          <a:bodyPr/>
          <a:lstStyle/>
          <a:p>
            <a:r>
              <a:rPr lang="en-US" dirty="0"/>
              <a:t>How to help Farmers through this Project</a:t>
            </a:r>
          </a:p>
        </p:txBody>
      </p:sp>
      <p:sp>
        <p:nvSpPr>
          <p:cNvPr id="3" name="Text Placeholder 2">
            <a:extLst>
              <a:ext uri="{FF2B5EF4-FFF2-40B4-BE49-F238E27FC236}">
                <a16:creationId xmlns:a16="http://schemas.microsoft.com/office/drawing/2014/main" id="{40BD54F2-EF5D-9663-C40A-67F5928135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5855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CB741-5A26-A55B-1F86-87CE6B09AD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163A1E-A3BC-70EC-48EB-5AA4BA705740}"/>
              </a:ext>
            </a:extLst>
          </p:cNvPr>
          <p:cNvSpPr>
            <a:spLocks noGrp="1"/>
          </p:cNvSpPr>
          <p:nvPr>
            <p:ph type="title"/>
          </p:nvPr>
        </p:nvSpPr>
        <p:spPr/>
        <p:txBody>
          <a:bodyPr/>
          <a:lstStyle/>
          <a:p>
            <a:r>
              <a:rPr lang="en-US" dirty="0"/>
              <a:t>Final Conclusion</a:t>
            </a:r>
          </a:p>
        </p:txBody>
      </p:sp>
      <p:sp>
        <p:nvSpPr>
          <p:cNvPr id="3" name="Subtitle 2">
            <a:extLst>
              <a:ext uri="{FF2B5EF4-FFF2-40B4-BE49-F238E27FC236}">
                <a16:creationId xmlns:a16="http://schemas.microsoft.com/office/drawing/2014/main" id="{63C2CACD-5A86-3ED5-4CD2-6B4DB0F3E7F7}"/>
              </a:ext>
            </a:extLst>
          </p:cNvPr>
          <p:cNvSpPr>
            <a:spLocks noGrp="1"/>
          </p:cNvSpPr>
          <p:nvPr>
            <p:ph type="subTitle" idx="1"/>
          </p:nvPr>
        </p:nvSpPr>
        <p:spPr>
          <a:xfrm>
            <a:off x="965300" y="4736868"/>
            <a:ext cx="3763200" cy="1056800"/>
          </a:xfrm>
        </p:spPr>
        <p:txBody>
          <a:bodyPr/>
          <a:lstStyle/>
          <a:p>
            <a:r>
              <a:rPr lang="en-US" dirty="0"/>
              <a:t>Conclusion</a:t>
            </a:r>
          </a:p>
        </p:txBody>
      </p:sp>
    </p:spTree>
    <p:extLst>
      <p:ext uri="{BB962C8B-B14F-4D97-AF65-F5344CB8AC3E}">
        <p14:creationId xmlns:p14="http://schemas.microsoft.com/office/powerpoint/2010/main" val="20877824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9F3FA-5876-E3B3-97BF-E4B26AC53B41}"/>
              </a:ext>
            </a:extLst>
          </p:cNvPr>
          <p:cNvSpPr>
            <a:spLocks noGrp="1"/>
          </p:cNvSpPr>
          <p:nvPr>
            <p:ph type="title"/>
          </p:nvPr>
        </p:nvSpPr>
        <p:spPr/>
        <p:txBody>
          <a:bodyPr/>
          <a:lstStyle/>
          <a:p>
            <a:r>
              <a:rPr lang="en-US" dirty="0"/>
              <a:t>Final Conclusion</a:t>
            </a:r>
          </a:p>
        </p:txBody>
      </p:sp>
      <p:sp>
        <p:nvSpPr>
          <p:cNvPr id="3" name="Text Placeholder 2">
            <a:extLst>
              <a:ext uri="{FF2B5EF4-FFF2-40B4-BE49-F238E27FC236}">
                <a16:creationId xmlns:a16="http://schemas.microsoft.com/office/drawing/2014/main" id="{B0964F09-90FC-B2F0-9E2A-B63F6A45DA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189781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9E908-4D21-C36D-5F66-BDF6040D8C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D59871-C25E-3435-F3B2-9D9BDF119A67}"/>
              </a:ext>
            </a:extLst>
          </p:cNvPr>
          <p:cNvSpPr>
            <a:spLocks noGrp="1"/>
          </p:cNvSpPr>
          <p:nvPr>
            <p:ph type="title"/>
          </p:nvPr>
        </p:nvSpPr>
        <p:spPr/>
        <p:txBody>
          <a:bodyPr/>
          <a:lstStyle/>
          <a:p>
            <a:r>
              <a:rPr lang="en-US" dirty="0"/>
              <a:t>References</a:t>
            </a:r>
          </a:p>
        </p:txBody>
      </p:sp>
      <p:sp>
        <p:nvSpPr>
          <p:cNvPr id="3" name="Subtitle 2">
            <a:extLst>
              <a:ext uri="{FF2B5EF4-FFF2-40B4-BE49-F238E27FC236}">
                <a16:creationId xmlns:a16="http://schemas.microsoft.com/office/drawing/2014/main" id="{64C49A9D-9F37-C7FC-C4D0-A0933B92CF5B}"/>
              </a:ext>
            </a:extLst>
          </p:cNvPr>
          <p:cNvSpPr>
            <a:spLocks noGrp="1"/>
          </p:cNvSpPr>
          <p:nvPr>
            <p:ph type="subTitle" idx="1"/>
          </p:nvPr>
        </p:nvSpPr>
        <p:spPr>
          <a:xfrm>
            <a:off x="965300" y="4736868"/>
            <a:ext cx="3763200" cy="1056800"/>
          </a:xfrm>
        </p:spPr>
        <p:txBody>
          <a:bodyPr/>
          <a:lstStyle/>
          <a:p>
            <a:r>
              <a:rPr lang="en-US" dirty="0"/>
              <a:t>References</a:t>
            </a:r>
          </a:p>
        </p:txBody>
      </p:sp>
    </p:spTree>
    <p:extLst>
      <p:ext uri="{BB962C8B-B14F-4D97-AF65-F5344CB8AC3E}">
        <p14:creationId xmlns:p14="http://schemas.microsoft.com/office/powerpoint/2010/main" val="955705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8DF7-51E9-BCCD-BA9E-03E99CD2D92E}"/>
              </a:ext>
            </a:extLst>
          </p:cNvPr>
          <p:cNvSpPr>
            <a:spLocks noGrp="1"/>
          </p:cNvSpPr>
          <p:nvPr>
            <p:ph type="title"/>
          </p:nvPr>
        </p:nvSpPr>
        <p:spPr/>
        <p:txBody>
          <a:bodyPr/>
          <a:lstStyle/>
          <a:p>
            <a:pPr algn="ctr"/>
            <a:r>
              <a:rPr lang="en-US" dirty="0"/>
              <a:t>References</a:t>
            </a:r>
          </a:p>
        </p:txBody>
      </p:sp>
      <p:sp>
        <p:nvSpPr>
          <p:cNvPr id="3" name="Text Placeholder 2">
            <a:extLst>
              <a:ext uri="{FF2B5EF4-FFF2-40B4-BE49-F238E27FC236}">
                <a16:creationId xmlns:a16="http://schemas.microsoft.com/office/drawing/2014/main" id="{3FF3711F-B1EE-C8EE-2C00-A6A5EC41317A}"/>
              </a:ext>
            </a:extLst>
          </p:cNvPr>
          <p:cNvSpPr>
            <a:spLocks noGrp="1"/>
          </p:cNvSpPr>
          <p:nvPr>
            <p:ph type="body" idx="1"/>
          </p:nvPr>
        </p:nvSpPr>
        <p:spPr>
          <a:xfrm>
            <a:off x="965300" y="1371600"/>
            <a:ext cx="10261500" cy="4720400"/>
          </a:xfrm>
        </p:spPr>
        <p:txBody>
          <a:bodyPr/>
          <a:lstStyle/>
          <a:p>
            <a:r>
              <a:rPr lang="en-US" dirty="0">
                <a:solidFill>
                  <a:srgbClr val="00B0F0"/>
                </a:solidFill>
                <a:hlinkClick r:id="rId2">
                  <a:extLst>
                    <a:ext uri="{A12FA001-AC4F-418D-AE19-62706E023703}">
                      <ahyp:hlinkClr xmlns:ahyp="http://schemas.microsoft.com/office/drawing/2018/hyperlinkcolor" val="tx"/>
                    </a:ext>
                  </a:extLst>
                </a:hlinkClick>
              </a:rPr>
              <a:t>https://circuitstate.com/wp-content/uploads/2022/12/ESP32-DevKit-V1-Pinout-Diagram-r0.1-CIRCUITSTATE-Electronics-2.png</a:t>
            </a:r>
            <a:endParaRPr lang="en-US" dirty="0">
              <a:solidFill>
                <a:srgbClr val="00B0F0"/>
              </a:solidFill>
            </a:endParaRPr>
          </a:p>
          <a:p>
            <a:endParaRPr lang="en-US" dirty="0">
              <a:solidFill>
                <a:srgbClr val="00B0F0"/>
              </a:solidFill>
            </a:endParaRPr>
          </a:p>
          <a:p>
            <a:r>
              <a:rPr lang="en-US" dirty="0">
                <a:solidFill>
                  <a:srgbClr val="00B0F0"/>
                </a:solidFill>
                <a:hlinkClick r:id="rId3">
                  <a:extLst>
                    <a:ext uri="{A12FA001-AC4F-418D-AE19-62706E023703}">
                      <ahyp:hlinkClr xmlns:ahyp="http://schemas.microsoft.com/office/drawing/2018/hyperlinkcolor" val="tx"/>
                    </a:ext>
                  </a:extLst>
                </a:hlinkClick>
              </a:rPr>
              <a:t>https://www.circuitstate.com/pinouts/doit-esp32-devkit-v1-wifi-development-board-pinout-diagram-and-reference/#PNG</a:t>
            </a:r>
            <a:endParaRPr lang="en-US" dirty="0">
              <a:solidFill>
                <a:srgbClr val="00B0F0"/>
              </a:solidFill>
            </a:endParaRPr>
          </a:p>
          <a:p>
            <a:endParaRPr lang="en-US" dirty="0">
              <a:solidFill>
                <a:srgbClr val="00B0F0"/>
              </a:solidFill>
            </a:endParaRPr>
          </a:p>
          <a:p>
            <a:r>
              <a:rPr lang="en-US" dirty="0">
                <a:solidFill>
                  <a:srgbClr val="00B0F0"/>
                </a:solidFill>
                <a:hlinkClick r:id="rId4">
                  <a:extLst>
                    <a:ext uri="{A12FA001-AC4F-418D-AE19-62706E023703}">
                      <ahyp:hlinkClr xmlns:ahyp="http://schemas.microsoft.com/office/drawing/2018/hyperlinkcolor" val="tx"/>
                    </a:ext>
                  </a:extLst>
                </a:hlinkClick>
              </a:rPr>
              <a:t>https://lastminuteengineers.com/esp32-pinout-reference/</a:t>
            </a:r>
            <a:endParaRPr lang="en-US" dirty="0">
              <a:solidFill>
                <a:srgbClr val="00B0F0"/>
              </a:solidFill>
            </a:endParaRPr>
          </a:p>
          <a:p>
            <a:endParaRPr lang="en-US" dirty="0">
              <a:solidFill>
                <a:srgbClr val="00B0F0"/>
              </a:solidFill>
            </a:endParaRPr>
          </a:p>
          <a:p>
            <a:r>
              <a:rPr lang="en-US" dirty="0">
                <a:solidFill>
                  <a:srgbClr val="00B0F0"/>
                </a:solidFill>
                <a:hlinkClick r:id="rId5">
                  <a:extLst>
                    <a:ext uri="{A12FA001-AC4F-418D-AE19-62706E023703}">
                      <ahyp:hlinkClr xmlns:ahyp="http://schemas.microsoft.com/office/drawing/2018/hyperlinkcolor" val="tx"/>
                    </a:ext>
                  </a:extLst>
                </a:hlinkClick>
              </a:rPr>
              <a:t>https://www.campuscomponent.com/blogs/post/power-supply-for-espressif-module-with-battery-charger-boost-converter#:~:text=Connecting%20the%20Voltage%20regulator's%20output,Polymer%20Battery%20can%20be%20used</a:t>
            </a:r>
            <a:r>
              <a:rPr lang="en-US" dirty="0">
                <a:solidFill>
                  <a:srgbClr val="00B0F0"/>
                </a:solidFill>
              </a:rPr>
              <a:t>.</a:t>
            </a:r>
          </a:p>
          <a:p>
            <a:endParaRPr lang="en-US" dirty="0">
              <a:solidFill>
                <a:srgbClr val="00B0F0"/>
              </a:solidFill>
            </a:endParaRPr>
          </a:p>
          <a:p>
            <a:endParaRPr lang="en-US" dirty="0">
              <a:solidFill>
                <a:srgbClr val="00B0F0"/>
              </a:solidFill>
            </a:endParaRPr>
          </a:p>
        </p:txBody>
      </p:sp>
    </p:spTree>
    <p:extLst>
      <p:ext uri="{BB962C8B-B14F-4D97-AF65-F5344CB8AC3E}">
        <p14:creationId xmlns:p14="http://schemas.microsoft.com/office/powerpoint/2010/main" val="2776244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F3637-73FE-C4AE-44D1-E1353D8D047B}"/>
              </a:ext>
            </a:extLst>
          </p:cNvPr>
          <p:cNvSpPr>
            <a:spLocks noGrp="1"/>
          </p:cNvSpPr>
          <p:nvPr>
            <p:ph type="ctrTitle"/>
          </p:nvPr>
        </p:nvSpPr>
        <p:spPr>
          <a:xfrm>
            <a:off x="1562000" y="1197011"/>
            <a:ext cx="9068000" cy="1920400"/>
          </a:xfrm>
        </p:spPr>
        <p:txBody>
          <a:bodyPr/>
          <a:lstStyle/>
          <a:p>
            <a:r>
              <a:rPr lang="en-US" dirty="0"/>
              <a:t>Smart Irrigation System</a:t>
            </a:r>
          </a:p>
        </p:txBody>
      </p:sp>
      <p:sp>
        <p:nvSpPr>
          <p:cNvPr id="3" name="Subtitle 2">
            <a:extLst>
              <a:ext uri="{FF2B5EF4-FFF2-40B4-BE49-F238E27FC236}">
                <a16:creationId xmlns:a16="http://schemas.microsoft.com/office/drawing/2014/main" id="{F96F4606-62FD-FE83-4368-F6A6D3C8E801}"/>
              </a:ext>
            </a:extLst>
          </p:cNvPr>
          <p:cNvSpPr>
            <a:spLocks noGrp="1"/>
          </p:cNvSpPr>
          <p:nvPr>
            <p:ph type="subTitle" idx="1"/>
          </p:nvPr>
        </p:nvSpPr>
        <p:spPr>
          <a:xfrm>
            <a:off x="1854200" y="3401426"/>
            <a:ext cx="8483600" cy="1499048"/>
          </a:xfrm>
        </p:spPr>
        <p:txBody>
          <a:bodyPr/>
          <a:lstStyle/>
          <a:p>
            <a:r>
              <a:rPr lang="en-US" dirty="0"/>
              <a:t>A Smart Plant Watering System</a:t>
            </a:r>
          </a:p>
        </p:txBody>
      </p:sp>
    </p:spTree>
    <p:extLst>
      <p:ext uri="{BB962C8B-B14F-4D97-AF65-F5344CB8AC3E}">
        <p14:creationId xmlns:p14="http://schemas.microsoft.com/office/powerpoint/2010/main" val="41039531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92115-5AD7-BB19-53B6-751AFEC2C286}"/>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D1DC587-11B0-5C49-D8EA-0C6B93A61948}"/>
              </a:ext>
            </a:extLst>
          </p:cNvPr>
          <p:cNvSpPr>
            <a:spLocks noGrp="1"/>
          </p:cNvSpPr>
          <p:nvPr>
            <p:ph type="body" idx="1"/>
          </p:nvPr>
        </p:nvSpPr>
        <p:spPr>
          <a:xfrm>
            <a:off x="5655076" y="2835633"/>
            <a:ext cx="5571624" cy="2739600"/>
          </a:xfrm>
        </p:spPr>
        <p:txBody>
          <a:bodyPr/>
          <a:lstStyle/>
          <a:p>
            <a:r>
              <a:rPr lang="en-US" dirty="0"/>
              <a:t>Project By</a:t>
            </a:r>
          </a:p>
          <a:p>
            <a:r>
              <a:rPr lang="en-US" dirty="0"/>
              <a:t>Dhinesh Kumar M – 23MIA1102</a:t>
            </a:r>
          </a:p>
          <a:p>
            <a:r>
              <a:rPr lang="en-US" dirty="0"/>
              <a:t>G V N Kishore – 23MIA1157</a:t>
            </a:r>
          </a:p>
          <a:p>
            <a:r>
              <a:rPr lang="en-US" dirty="0"/>
              <a:t>Rajaa Sasidharan – 23MIA1174</a:t>
            </a:r>
          </a:p>
          <a:p>
            <a:r>
              <a:rPr lang="en-US" dirty="0"/>
              <a:t>Shailendra Kumar C S – 23MIA1139</a:t>
            </a:r>
          </a:p>
        </p:txBody>
      </p:sp>
    </p:spTree>
    <p:extLst>
      <p:ext uri="{BB962C8B-B14F-4D97-AF65-F5344CB8AC3E}">
        <p14:creationId xmlns:p14="http://schemas.microsoft.com/office/powerpoint/2010/main" val="4208270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69809-9AC3-5624-6644-973018B121DA}"/>
              </a:ext>
            </a:extLst>
          </p:cNvPr>
          <p:cNvSpPr>
            <a:spLocks noGrp="1"/>
          </p:cNvSpPr>
          <p:nvPr>
            <p:ph type="title"/>
          </p:nvPr>
        </p:nvSpPr>
        <p:spPr/>
        <p:txBody>
          <a:bodyPr/>
          <a:lstStyle/>
          <a:p>
            <a:r>
              <a:rPr lang="en-US" dirty="0"/>
              <a:t>Table of Contents</a:t>
            </a:r>
          </a:p>
        </p:txBody>
      </p:sp>
      <p:sp>
        <p:nvSpPr>
          <p:cNvPr id="3" name="Title 2">
            <a:extLst>
              <a:ext uri="{FF2B5EF4-FFF2-40B4-BE49-F238E27FC236}">
                <a16:creationId xmlns:a16="http://schemas.microsoft.com/office/drawing/2014/main" id="{48AC0B5D-8C8F-9BE8-8AA7-1675D7AF746B}"/>
              </a:ext>
            </a:extLst>
          </p:cNvPr>
          <p:cNvSpPr>
            <a:spLocks noGrp="1"/>
          </p:cNvSpPr>
          <p:nvPr>
            <p:ph type="title" idx="2"/>
          </p:nvPr>
        </p:nvSpPr>
        <p:spPr/>
        <p:txBody>
          <a:bodyPr/>
          <a:lstStyle/>
          <a:p>
            <a:r>
              <a:rPr lang="en-US" dirty="0"/>
              <a:t>1.</a:t>
            </a:r>
          </a:p>
        </p:txBody>
      </p:sp>
      <p:sp>
        <p:nvSpPr>
          <p:cNvPr id="4" name="Title 3">
            <a:extLst>
              <a:ext uri="{FF2B5EF4-FFF2-40B4-BE49-F238E27FC236}">
                <a16:creationId xmlns:a16="http://schemas.microsoft.com/office/drawing/2014/main" id="{D45309F2-B784-23A7-3256-18C1E577C7D9}"/>
              </a:ext>
            </a:extLst>
          </p:cNvPr>
          <p:cNvSpPr>
            <a:spLocks noGrp="1"/>
          </p:cNvSpPr>
          <p:nvPr>
            <p:ph type="title" idx="3"/>
          </p:nvPr>
        </p:nvSpPr>
        <p:spPr/>
        <p:txBody>
          <a:bodyPr/>
          <a:lstStyle/>
          <a:p>
            <a:r>
              <a:rPr lang="en-US" dirty="0"/>
              <a:t>Introduction</a:t>
            </a:r>
          </a:p>
        </p:txBody>
      </p:sp>
      <p:sp>
        <p:nvSpPr>
          <p:cNvPr id="5" name="Title 4">
            <a:extLst>
              <a:ext uri="{FF2B5EF4-FFF2-40B4-BE49-F238E27FC236}">
                <a16:creationId xmlns:a16="http://schemas.microsoft.com/office/drawing/2014/main" id="{E44B4828-EA5E-0500-3AEB-242EA49E1FD4}"/>
              </a:ext>
            </a:extLst>
          </p:cNvPr>
          <p:cNvSpPr>
            <a:spLocks noGrp="1"/>
          </p:cNvSpPr>
          <p:nvPr>
            <p:ph type="title" idx="4"/>
          </p:nvPr>
        </p:nvSpPr>
        <p:spPr/>
        <p:txBody>
          <a:bodyPr/>
          <a:lstStyle/>
          <a:p>
            <a:r>
              <a:rPr lang="en-US" dirty="0"/>
              <a:t>Aim</a:t>
            </a:r>
          </a:p>
        </p:txBody>
      </p:sp>
      <p:sp>
        <p:nvSpPr>
          <p:cNvPr id="6" name="Title 5">
            <a:extLst>
              <a:ext uri="{FF2B5EF4-FFF2-40B4-BE49-F238E27FC236}">
                <a16:creationId xmlns:a16="http://schemas.microsoft.com/office/drawing/2014/main" id="{EE97F2BF-8CB2-0F3F-8343-5FD075CCE86B}"/>
              </a:ext>
            </a:extLst>
          </p:cNvPr>
          <p:cNvSpPr>
            <a:spLocks noGrp="1"/>
          </p:cNvSpPr>
          <p:nvPr>
            <p:ph type="title" idx="5"/>
          </p:nvPr>
        </p:nvSpPr>
        <p:spPr/>
        <p:txBody>
          <a:bodyPr/>
          <a:lstStyle/>
          <a:p>
            <a:r>
              <a:rPr lang="en-US" dirty="0"/>
              <a:t>2.</a:t>
            </a:r>
          </a:p>
        </p:txBody>
      </p:sp>
      <p:sp>
        <p:nvSpPr>
          <p:cNvPr id="7" name="Title 6">
            <a:extLst>
              <a:ext uri="{FF2B5EF4-FFF2-40B4-BE49-F238E27FC236}">
                <a16:creationId xmlns:a16="http://schemas.microsoft.com/office/drawing/2014/main" id="{CD5AF843-D89E-0BBF-0DA4-AC757097E062}"/>
              </a:ext>
            </a:extLst>
          </p:cNvPr>
          <p:cNvSpPr>
            <a:spLocks noGrp="1"/>
          </p:cNvSpPr>
          <p:nvPr>
            <p:ph type="title" idx="6"/>
          </p:nvPr>
        </p:nvSpPr>
        <p:spPr/>
        <p:txBody>
          <a:bodyPr/>
          <a:lstStyle/>
          <a:p>
            <a:r>
              <a:rPr lang="en-US" dirty="0"/>
              <a:t>ESP32</a:t>
            </a:r>
          </a:p>
        </p:txBody>
      </p:sp>
      <p:sp>
        <p:nvSpPr>
          <p:cNvPr id="8" name="Title 7">
            <a:extLst>
              <a:ext uri="{FF2B5EF4-FFF2-40B4-BE49-F238E27FC236}">
                <a16:creationId xmlns:a16="http://schemas.microsoft.com/office/drawing/2014/main" id="{F6D33B08-5F12-F77E-563C-E9B5E328B55A}"/>
              </a:ext>
            </a:extLst>
          </p:cNvPr>
          <p:cNvSpPr>
            <a:spLocks noGrp="1"/>
          </p:cNvSpPr>
          <p:nvPr>
            <p:ph type="title" idx="7"/>
          </p:nvPr>
        </p:nvSpPr>
        <p:spPr/>
        <p:txBody>
          <a:bodyPr/>
          <a:lstStyle/>
          <a:p>
            <a:r>
              <a:rPr lang="en-US" dirty="0"/>
              <a:t>Power of this module</a:t>
            </a:r>
          </a:p>
        </p:txBody>
      </p:sp>
      <p:sp>
        <p:nvSpPr>
          <p:cNvPr id="9" name="Title 8">
            <a:extLst>
              <a:ext uri="{FF2B5EF4-FFF2-40B4-BE49-F238E27FC236}">
                <a16:creationId xmlns:a16="http://schemas.microsoft.com/office/drawing/2014/main" id="{51E11C9C-37C2-7196-154D-2EB6816FC5A6}"/>
              </a:ext>
            </a:extLst>
          </p:cNvPr>
          <p:cNvSpPr>
            <a:spLocks noGrp="1"/>
          </p:cNvSpPr>
          <p:nvPr>
            <p:ph type="title" idx="8"/>
          </p:nvPr>
        </p:nvSpPr>
        <p:spPr/>
        <p:txBody>
          <a:bodyPr/>
          <a:lstStyle/>
          <a:p>
            <a:r>
              <a:rPr lang="en-US" dirty="0"/>
              <a:t>3.</a:t>
            </a:r>
          </a:p>
        </p:txBody>
      </p:sp>
      <p:sp>
        <p:nvSpPr>
          <p:cNvPr id="10" name="Title 9">
            <a:extLst>
              <a:ext uri="{FF2B5EF4-FFF2-40B4-BE49-F238E27FC236}">
                <a16:creationId xmlns:a16="http://schemas.microsoft.com/office/drawing/2014/main" id="{7688C704-9345-7E94-5D2C-E4DA8EDB7939}"/>
              </a:ext>
            </a:extLst>
          </p:cNvPr>
          <p:cNvSpPr>
            <a:spLocks noGrp="1"/>
          </p:cNvSpPr>
          <p:nvPr>
            <p:ph type="title" idx="9"/>
          </p:nvPr>
        </p:nvSpPr>
        <p:spPr/>
        <p:txBody>
          <a:bodyPr/>
          <a:lstStyle/>
          <a:p>
            <a:r>
              <a:rPr lang="en-US" dirty="0"/>
              <a:t>Project Explanation</a:t>
            </a:r>
          </a:p>
        </p:txBody>
      </p:sp>
      <p:sp>
        <p:nvSpPr>
          <p:cNvPr id="11" name="Title 10">
            <a:extLst>
              <a:ext uri="{FF2B5EF4-FFF2-40B4-BE49-F238E27FC236}">
                <a16:creationId xmlns:a16="http://schemas.microsoft.com/office/drawing/2014/main" id="{3403C21A-1ACD-6647-F9FC-947FAD50EBBB}"/>
              </a:ext>
            </a:extLst>
          </p:cNvPr>
          <p:cNvSpPr>
            <a:spLocks noGrp="1"/>
          </p:cNvSpPr>
          <p:nvPr>
            <p:ph type="title" idx="13"/>
          </p:nvPr>
        </p:nvSpPr>
        <p:spPr/>
        <p:txBody>
          <a:bodyPr/>
          <a:lstStyle/>
          <a:p>
            <a:r>
              <a:rPr lang="en-US" dirty="0"/>
              <a:t>Detailed Project Explanation</a:t>
            </a:r>
          </a:p>
        </p:txBody>
      </p:sp>
      <p:sp>
        <p:nvSpPr>
          <p:cNvPr id="12" name="Title 11">
            <a:extLst>
              <a:ext uri="{FF2B5EF4-FFF2-40B4-BE49-F238E27FC236}">
                <a16:creationId xmlns:a16="http://schemas.microsoft.com/office/drawing/2014/main" id="{930D8E1A-07B7-4141-50E0-E5F11DF28C77}"/>
              </a:ext>
            </a:extLst>
          </p:cNvPr>
          <p:cNvSpPr>
            <a:spLocks noGrp="1"/>
          </p:cNvSpPr>
          <p:nvPr>
            <p:ph type="title" idx="14"/>
          </p:nvPr>
        </p:nvSpPr>
        <p:spPr/>
        <p:txBody>
          <a:bodyPr/>
          <a:lstStyle/>
          <a:p>
            <a:r>
              <a:rPr lang="en-US" dirty="0"/>
              <a:t>4.</a:t>
            </a:r>
          </a:p>
        </p:txBody>
      </p:sp>
      <p:sp>
        <p:nvSpPr>
          <p:cNvPr id="13" name="Title 12">
            <a:extLst>
              <a:ext uri="{FF2B5EF4-FFF2-40B4-BE49-F238E27FC236}">
                <a16:creationId xmlns:a16="http://schemas.microsoft.com/office/drawing/2014/main" id="{7E5FE22E-E4C4-4D5A-D255-813360730DD4}"/>
              </a:ext>
            </a:extLst>
          </p:cNvPr>
          <p:cNvSpPr>
            <a:spLocks noGrp="1"/>
          </p:cNvSpPr>
          <p:nvPr>
            <p:ph type="title" idx="15"/>
          </p:nvPr>
        </p:nvSpPr>
        <p:spPr/>
        <p:txBody>
          <a:bodyPr/>
          <a:lstStyle/>
          <a:p>
            <a:r>
              <a:rPr lang="en-US" dirty="0"/>
              <a:t>Conclusion</a:t>
            </a:r>
          </a:p>
        </p:txBody>
      </p:sp>
      <p:sp>
        <p:nvSpPr>
          <p:cNvPr id="14" name="Title 13">
            <a:extLst>
              <a:ext uri="{FF2B5EF4-FFF2-40B4-BE49-F238E27FC236}">
                <a16:creationId xmlns:a16="http://schemas.microsoft.com/office/drawing/2014/main" id="{086A9DA3-D203-B7DF-6EDC-D63EC48B86F7}"/>
              </a:ext>
            </a:extLst>
          </p:cNvPr>
          <p:cNvSpPr>
            <a:spLocks noGrp="1"/>
          </p:cNvSpPr>
          <p:nvPr>
            <p:ph type="title" idx="16"/>
          </p:nvPr>
        </p:nvSpPr>
        <p:spPr/>
        <p:txBody>
          <a:bodyPr/>
          <a:lstStyle/>
          <a:p>
            <a:r>
              <a:rPr lang="en-US" dirty="0"/>
              <a:t>Final Conclusion</a:t>
            </a:r>
          </a:p>
        </p:txBody>
      </p:sp>
      <p:sp>
        <p:nvSpPr>
          <p:cNvPr id="15" name="Title 14">
            <a:extLst>
              <a:ext uri="{FF2B5EF4-FFF2-40B4-BE49-F238E27FC236}">
                <a16:creationId xmlns:a16="http://schemas.microsoft.com/office/drawing/2014/main" id="{99513AAA-A5BC-7D4D-056B-674B96803C71}"/>
              </a:ext>
            </a:extLst>
          </p:cNvPr>
          <p:cNvSpPr>
            <a:spLocks noGrp="1"/>
          </p:cNvSpPr>
          <p:nvPr>
            <p:ph type="title" idx="17"/>
          </p:nvPr>
        </p:nvSpPr>
        <p:spPr/>
        <p:txBody>
          <a:bodyPr/>
          <a:lstStyle/>
          <a:p>
            <a:r>
              <a:rPr lang="en-US" dirty="0"/>
              <a:t>5.</a:t>
            </a:r>
          </a:p>
        </p:txBody>
      </p:sp>
      <p:sp>
        <p:nvSpPr>
          <p:cNvPr id="16" name="Title 15">
            <a:extLst>
              <a:ext uri="{FF2B5EF4-FFF2-40B4-BE49-F238E27FC236}">
                <a16:creationId xmlns:a16="http://schemas.microsoft.com/office/drawing/2014/main" id="{EA9C0E97-319E-32FB-F14D-26F61BB00BFA}"/>
              </a:ext>
            </a:extLst>
          </p:cNvPr>
          <p:cNvSpPr>
            <a:spLocks noGrp="1"/>
          </p:cNvSpPr>
          <p:nvPr>
            <p:ph type="title" idx="18"/>
          </p:nvPr>
        </p:nvSpPr>
        <p:spPr/>
        <p:txBody>
          <a:bodyPr/>
          <a:lstStyle/>
          <a:p>
            <a:r>
              <a:rPr lang="en-US" dirty="0"/>
              <a:t>References</a:t>
            </a:r>
          </a:p>
        </p:txBody>
      </p:sp>
      <p:sp>
        <p:nvSpPr>
          <p:cNvPr id="17" name="Title 16">
            <a:extLst>
              <a:ext uri="{FF2B5EF4-FFF2-40B4-BE49-F238E27FC236}">
                <a16:creationId xmlns:a16="http://schemas.microsoft.com/office/drawing/2014/main" id="{E3E38F47-C6CB-AAD1-3905-7D7188891693}"/>
              </a:ext>
            </a:extLst>
          </p:cNvPr>
          <p:cNvSpPr>
            <a:spLocks noGrp="1"/>
          </p:cNvSpPr>
          <p:nvPr>
            <p:ph type="title" idx="19"/>
          </p:nvPr>
        </p:nvSpPr>
        <p:spPr/>
        <p:txBody>
          <a:bodyPr/>
          <a:lstStyle/>
          <a:p>
            <a:r>
              <a:rPr lang="en-US" dirty="0"/>
              <a:t>Reference Materials</a:t>
            </a:r>
          </a:p>
        </p:txBody>
      </p:sp>
      <p:sp>
        <p:nvSpPr>
          <p:cNvPr id="18" name="Title 17">
            <a:extLst>
              <a:ext uri="{FF2B5EF4-FFF2-40B4-BE49-F238E27FC236}">
                <a16:creationId xmlns:a16="http://schemas.microsoft.com/office/drawing/2014/main" id="{929007A9-D670-1D66-0F5E-042F1C358B11}"/>
              </a:ext>
            </a:extLst>
          </p:cNvPr>
          <p:cNvSpPr>
            <a:spLocks noGrp="1"/>
          </p:cNvSpPr>
          <p:nvPr>
            <p:ph type="title" idx="20"/>
          </p:nvPr>
        </p:nvSpPr>
        <p:spPr/>
        <p:txBody>
          <a:bodyPr/>
          <a:lstStyle/>
          <a:p>
            <a:r>
              <a:rPr lang="en-US" dirty="0"/>
              <a:t>6.</a:t>
            </a:r>
          </a:p>
        </p:txBody>
      </p:sp>
      <p:sp>
        <p:nvSpPr>
          <p:cNvPr id="19" name="Title 18">
            <a:extLst>
              <a:ext uri="{FF2B5EF4-FFF2-40B4-BE49-F238E27FC236}">
                <a16:creationId xmlns:a16="http://schemas.microsoft.com/office/drawing/2014/main" id="{6907BC6C-C7A4-963F-362E-811ED2F2445F}"/>
              </a:ext>
            </a:extLst>
          </p:cNvPr>
          <p:cNvSpPr>
            <a:spLocks noGrp="1"/>
          </p:cNvSpPr>
          <p:nvPr>
            <p:ph type="title" idx="21"/>
          </p:nvPr>
        </p:nvSpPr>
        <p:spPr/>
        <p:txBody>
          <a:bodyPr/>
          <a:lstStyle/>
          <a:p>
            <a:r>
              <a:rPr lang="en-US" dirty="0"/>
              <a:t>Thank you</a:t>
            </a:r>
          </a:p>
        </p:txBody>
      </p:sp>
      <p:sp>
        <p:nvSpPr>
          <p:cNvPr id="20" name="Title 19">
            <a:extLst>
              <a:ext uri="{FF2B5EF4-FFF2-40B4-BE49-F238E27FC236}">
                <a16:creationId xmlns:a16="http://schemas.microsoft.com/office/drawing/2014/main" id="{5F86CE4B-11F8-6335-4129-60D904E15CAD}"/>
              </a:ext>
            </a:extLst>
          </p:cNvPr>
          <p:cNvSpPr>
            <a:spLocks noGrp="1"/>
          </p:cNvSpPr>
          <p:nvPr>
            <p:ph type="title" idx="22"/>
          </p:nvPr>
        </p:nvSpPr>
        <p:spPr/>
        <p:txBody>
          <a:bodyPr/>
          <a:lstStyle/>
          <a:p>
            <a:r>
              <a:rPr lang="en-US" dirty="0"/>
              <a:t>Thank You</a:t>
            </a:r>
          </a:p>
        </p:txBody>
      </p:sp>
    </p:spTree>
    <p:extLst>
      <p:ext uri="{BB962C8B-B14F-4D97-AF65-F5344CB8AC3E}">
        <p14:creationId xmlns:p14="http://schemas.microsoft.com/office/powerpoint/2010/main" val="3606263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1B61A-142F-E96A-A299-091B75999D4A}"/>
              </a:ext>
            </a:extLst>
          </p:cNvPr>
          <p:cNvSpPr>
            <a:spLocks noGrp="1"/>
          </p:cNvSpPr>
          <p:nvPr>
            <p:ph type="title"/>
          </p:nvPr>
        </p:nvSpPr>
        <p:spPr/>
        <p:txBody>
          <a:bodyPr/>
          <a:lstStyle/>
          <a:p>
            <a:r>
              <a:rPr lang="en-US" dirty="0"/>
              <a:t>What is the aim of the Project</a:t>
            </a:r>
          </a:p>
        </p:txBody>
      </p:sp>
      <p:sp>
        <p:nvSpPr>
          <p:cNvPr id="3" name="Subtitle 2">
            <a:extLst>
              <a:ext uri="{FF2B5EF4-FFF2-40B4-BE49-F238E27FC236}">
                <a16:creationId xmlns:a16="http://schemas.microsoft.com/office/drawing/2014/main" id="{932AC859-1AE4-D763-4E0A-D3C59E109B77}"/>
              </a:ext>
            </a:extLst>
          </p:cNvPr>
          <p:cNvSpPr>
            <a:spLocks noGrp="1"/>
          </p:cNvSpPr>
          <p:nvPr>
            <p:ph type="subTitle" idx="1"/>
          </p:nvPr>
        </p:nvSpPr>
        <p:spPr/>
        <p:txBody>
          <a:bodyPr/>
          <a:lstStyle/>
          <a:p>
            <a:r>
              <a:rPr lang="en-US" dirty="0"/>
              <a:t>Introduction</a:t>
            </a:r>
          </a:p>
        </p:txBody>
      </p:sp>
    </p:spTree>
    <p:extLst>
      <p:ext uri="{BB962C8B-B14F-4D97-AF65-F5344CB8AC3E}">
        <p14:creationId xmlns:p14="http://schemas.microsoft.com/office/powerpoint/2010/main" val="3796131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C7AFC-178E-234D-11C8-497AC1A662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95A4BE-936A-C3E2-ACE3-A4EA68C9BE9D}"/>
              </a:ext>
            </a:extLst>
          </p:cNvPr>
          <p:cNvSpPr>
            <a:spLocks noGrp="1"/>
          </p:cNvSpPr>
          <p:nvPr>
            <p:ph type="title"/>
          </p:nvPr>
        </p:nvSpPr>
        <p:spPr/>
        <p:txBody>
          <a:bodyPr/>
          <a:lstStyle/>
          <a:p>
            <a:r>
              <a:rPr lang="en-US" dirty="0"/>
              <a:t>What is the aim of the Project</a:t>
            </a:r>
          </a:p>
        </p:txBody>
      </p:sp>
      <p:sp>
        <p:nvSpPr>
          <p:cNvPr id="3" name="Text Placeholder 2">
            <a:extLst>
              <a:ext uri="{FF2B5EF4-FFF2-40B4-BE49-F238E27FC236}">
                <a16:creationId xmlns:a16="http://schemas.microsoft.com/office/drawing/2014/main" id="{D6C7358D-B29D-95C8-AFDF-D869EA32F106}"/>
              </a:ext>
            </a:extLst>
          </p:cNvPr>
          <p:cNvSpPr>
            <a:spLocks noGrp="1"/>
          </p:cNvSpPr>
          <p:nvPr>
            <p:ph type="body" idx="1"/>
          </p:nvPr>
        </p:nvSpPr>
        <p:spPr/>
        <p:txBody>
          <a:bodyPr/>
          <a:lstStyle/>
          <a:p>
            <a:r>
              <a:rPr lang="en-US" sz="1400" dirty="0"/>
              <a:t>The aim of the project is to help the farmers and the crops.</a:t>
            </a:r>
          </a:p>
          <a:p>
            <a:endParaRPr lang="en-US" sz="1400" dirty="0"/>
          </a:p>
          <a:p>
            <a:r>
              <a:rPr lang="en-US" sz="1400" dirty="0"/>
              <a:t>The Project also can be used at home as Plant Watering System.</a:t>
            </a:r>
          </a:p>
          <a:p>
            <a:endParaRPr lang="en-US" sz="1400" dirty="0"/>
          </a:p>
          <a:p>
            <a:r>
              <a:rPr lang="en-US" sz="1400" dirty="0"/>
              <a:t>This Project will display the values of Humidity, Climate Temperature, Soil Moisture Level and the Pump Status.</a:t>
            </a:r>
          </a:p>
          <a:p>
            <a:endParaRPr lang="en-US" sz="1400" dirty="0"/>
          </a:p>
          <a:p>
            <a:r>
              <a:rPr lang="en-US" sz="1400" dirty="0"/>
              <a:t>The ‘OLED DISPLAY’ Will display the details mentioned above.</a:t>
            </a:r>
          </a:p>
          <a:p>
            <a:endParaRPr lang="en-US" sz="1400" dirty="0"/>
          </a:p>
          <a:p>
            <a:r>
              <a:rPr lang="en-US" sz="1400" dirty="0"/>
              <a:t>The Values can also be seen in the cloud through website or an app, from anywhere from the world.</a:t>
            </a:r>
          </a:p>
          <a:p>
            <a:endParaRPr lang="en-US" sz="1400" dirty="0"/>
          </a:p>
          <a:p>
            <a:r>
              <a:rPr lang="en-US" sz="1400" dirty="0"/>
              <a:t>The only thing is that the entire project requires constant internet supply.</a:t>
            </a:r>
          </a:p>
          <a:p>
            <a:endParaRPr lang="en-US" sz="1400" dirty="0"/>
          </a:p>
          <a:p>
            <a:r>
              <a:rPr lang="en-US" sz="1400" dirty="0"/>
              <a:t>This is helpful for the Homemakers who are tired of watering the plants in their homes.</a:t>
            </a:r>
          </a:p>
          <a:p>
            <a:endParaRPr lang="en-US" sz="1400" dirty="0"/>
          </a:p>
          <a:p>
            <a:r>
              <a:rPr lang="en-US" sz="1400" dirty="0"/>
              <a:t>But for the farmers there is no internet supply, so they can use the OLED Display to view the Data of the Soil Condition, Humidity and the Temperature.</a:t>
            </a:r>
          </a:p>
          <a:p>
            <a:endParaRPr lang="en-US" sz="1400" dirty="0"/>
          </a:p>
          <a:p>
            <a:r>
              <a:rPr lang="en-US" sz="1400" dirty="0"/>
              <a:t>If the soil moisture is less, then the motor will automatically water the plants.</a:t>
            </a:r>
          </a:p>
          <a:p>
            <a:endParaRPr lang="en-US" sz="1400" dirty="0"/>
          </a:p>
        </p:txBody>
      </p:sp>
    </p:spTree>
    <p:extLst>
      <p:ext uri="{BB962C8B-B14F-4D97-AF65-F5344CB8AC3E}">
        <p14:creationId xmlns:p14="http://schemas.microsoft.com/office/powerpoint/2010/main" val="1622713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788F0-C103-0A5B-1244-2D655A47E559}"/>
              </a:ext>
            </a:extLst>
          </p:cNvPr>
          <p:cNvSpPr>
            <a:spLocks noGrp="1"/>
          </p:cNvSpPr>
          <p:nvPr>
            <p:ph type="title"/>
          </p:nvPr>
        </p:nvSpPr>
        <p:spPr/>
        <p:txBody>
          <a:bodyPr/>
          <a:lstStyle/>
          <a:p>
            <a:r>
              <a:rPr lang="en-US" dirty="0"/>
              <a:t>Whom will it help the most</a:t>
            </a:r>
          </a:p>
        </p:txBody>
      </p:sp>
      <p:sp>
        <p:nvSpPr>
          <p:cNvPr id="3" name="Subtitle 2">
            <a:extLst>
              <a:ext uri="{FF2B5EF4-FFF2-40B4-BE49-F238E27FC236}">
                <a16:creationId xmlns:a16="http://schemas.microsoft.com/office/drawing/2014/main" id="{35A877E5-00E5-CD33-AF19-ACA6FC5036A7}"/>
              </a:ext>
            </a:extLst>
          </p:cNvPr>
          <p:cNvSpPr>
            <a:spLocks noGrp="1"/>
          </p:cNvSpPr>
          <p:nvPr>
            <p:ph type="subTitle" idx="1"/>
          </p:nvPr>
        </p:nvSpPr>
        <p:spPr/>
        <p:txBody>
          <a:bodyPr/>
          <a:lstStyle/>
          <a:p>
            <a:r>
              <a:rPr lang="en-US" dirty="0"/>
              <a:t>Introduction</a:t>
            </a:r>
          </a:p>
        </p:txBody>
      </p:sp>
    </p:spTree>
    <p:extLst>
      <p:ext uri="{BB962C8B-B14F-4D97-AF65-F5344CB8AC3E}">
        <p14:creationId xmlns:p14="http://schemas.microsoft.com/office/powerpoint/2010/main" val="4109512414"/>
      </p:ext>
    </p:extLst>
  </p:cSld>
  <p:clrMapOvr>
    <a:masterClrMapping/>
  </p:clrMapOvr>
</p:sld>
</file>

<file path=ppt/theme/theme1.xml><?xml version="1.0" encoding="utf-8"?>
<a:theme xmlns:a="http://schemas.openxmlformats.org/drawingml/2006/main" name="Sustainable Agriculture Project Proposal by Slidesgo">
  <a:themeElements>
    <a:clrScheme name="Simple Light">
      <a:dk1>
        <a:srgbClr val="000000"/>
      </a:dk1>
      <a:lt1>
        <a:srgbClr val="FFFFFF"/>
      </a:lt1>
      <a:dk2>
        <a:srgbClr val="666666"/>
      </a:dk2>
      <a:lt2>
        <a:srgbClr val="F4F7DA"/>
      </a:lt2>
      <a:accent1>
        <a:srgbClr val="B4BD6E"/>
      </a:accent1>
      <a:accent2>
        <a:srgbClr val="63753C"/>
      </a:accent2>
      <a:accent3>
        <a:srgbClr val="324A00"/>
      </a:accent3>
      <a:accent4>
        <a:srgbClr val="B45400"/>
      </a:accent4>
      <a:accent5>
        <a:srgbClr val="8C4303"/>
      </a:accent5>
      <a:accent6>
        <a:srgbClr val="EEFF4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Sustainable Agriculture Project Proposal XL by Slidesgo</Template>
  <TotalTime>665</TotalTime>
  <Words>1147</Words>
  <Application>Microsoft Office PowerPoint</Application>
  <PresentationFormat>Widescreen</PresentationFormat>
  <Paragraphs>188</Paragraphs>
  <Slides>50</Slides>
  <Notes>0</Notes>
  <HiddenSlides>0</HiddenSlides>
  <MMClips>2</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50</vt:i4>
      </vt:variant>
    </vt:vector>
  </HeadingPairs>
  <TitlesOfParts>
    <vt:vector size="62" baseType="lpstr">
      <vt:lpstr>Arial</vt:lpstr>
      <vt:lpstr>Montserrat</vt:lpstr>
      <vt:lpstr>Montserrat Medium</vt:lpstr>
      <vt:lpstr>Playfair Display</vt:lpstr>
      <vt:lpstr>Playfair Display Medium</vt:lpstr>
      <vt:lpstr>Proxima Nova</vt:lpstr>
      <vt:lpstr>Proxima Nova Semibold</vt:lpstr>
      <vt:lpstr>Quicksand</vt:lpstr>
      <vt:lpstr>Wingdings</vt:lpstr>
      <vt:lpstr>Sustainable Agriculture Project Proposal by Slidesgo</vt:lpstr>
      <vt:lpstr>Slidesgo Final Pages</vt:lpstr>
      <vt:lpstr>1_Slidesgo Final Pages</vt:lpstr>
      <vt:lpstr>What Is the Project about?</vt:lpstr>
      <vt:lpstr>PowerPoint Presentation</vt:lpstr>
      <vt:lpstr>PowerPoint Presentation</vt:lpstr>
      <vt:lpstr>PowerPoint Presentation</vt:lpstr>
      <vt:lpstr>Smart Irrigation System</vt:lpstr>
      <vt:lpstr>Table of Contents</vt:lpstr>
      <vt:lpstr>What is the aim of the Project</vt:lpstr>
      <vt:lpstr>What is the aim of the Project</vt:lpstr>
      <vt:lpstr>Whom will it help the most</vt:lpstr>
      <vt:lpstr>Whom will it help the most</vt:lpstr>
      <vt:lpstr>Why did we choose this Project.</vt:lpstr>
      <vt:lpstr>Why did we choose this Project.</vt:lpstr>
      <vt:lpstr>Introduction to ESP32</vt:lpstr>
      <vt:lpstr>Introduction to ESP32</vt:lpstr>
      <vt:lpstr>Advantages of this Module</vt:lpstr>
      <vt:lpstr>Advantages of this Module</vt:lpstr>
      <vt:lpstr>PIN Layout of ESP32</vt:lpstr>
      <vt:lpstr>PIN Layout of ESP32</vt:lpstr>
      <vt:lpstr>Components Used in this Project</vt:lpstr>
      <vt:lpstr>ESP32</vt:lpstr>
      <vt:lpstr>Soil Moisture Sensor</vt:lpstr>
      <vt:lpstr>DHT11 Sensor</vt:lpstr>
      <vt:lpstr>OLED Display</vt:lpstr>
      <vt:lpstr>Keyes Relay Module</vt:lpstr>
      <vt:lpstr>Pump Motor</vt:lpstr>
      <vt:lpstr>Breadboard</vt:lpstr>
      <vt:lpstr>Working of the Project</vt:lpstr>
      <vt:lpstr>Circuit Diagram</vt:lpstr>
      <vt:lpstr>Pins Connection</vt:lpstr>
      <vt:lpstr>Working</vt:lpstr>
      <vt:lpstr>Source Code</vt:lpstr>
      <vt:lpstr>Source Code – Libraries and Local Variables</vt:lpstr>
      <vt:lpstr>Source Code – Void Setup</vt:lpstr>
      <vt:lpstr>Source Code – Void Setup</vt:lpstr>
      <vt:lpstr>Source Code – Void Loop</vt:lpstr>
      <vt:lpstr>Source Code – Function printOLED()</vt:lpstr>
      <vt:lpstr>Source Code – Function Pump ON/OFF | Trigger</vt:lpstr>
      <vt:lpstr>Cloud Variables and Functions</vt:lpstr>
      <vt:lpstr>Dashboard</vt:lpstr>
      <vt:lpstr>Computer Dashboard</vt:lpstr>
      <vt:lpstr>Mobile Dashboard</vt:lpstr>
      <vt:lpstr>Prototype Build</vt:lpstr>
      <vt:lpstr>PowerPoint Presentation</vt:lpstr>
      <vt:lpstr>How to help Farmers through this Project</vt:lpstr>
      <vt:lpstr>How to help Farmers through this Project</vt:lpstr>
      <vt:lpstr>Final Conclusion</vt:lpstr>
      <vt:lpstr>Final Conclusion</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Irrigation System</dc:title>
  <dc:creator>Shailendra Kumar Radhe Radhe</dc:creator>
  <cp:lastModifiedBy>Shailendra Kumar Radhe Radhe</cp:lastModifiedBy>
  <cp:revision>121</cp:revision>
  <dcterms:created xsi:type="dcterms:W3CDTF">2024-03-05T06:03:46Z</dcterms:created>
  <dcterms:modified xsi:type="dcterms:W3CDTF">2024-03-07T08:12:40Z</dcterms:modified>
</cp:coreProperties>
</file>